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59" r:id="rId5"/>
    <p:sldId id="258" r:id="rId6"/>
    <p:sldId id="261" r:id="rId7"/>
    <p:sldId id="260" r:id="rId8"/>
    <p:sldId id="257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6" d="100"/>
          <a:sy n="106" d="100"/>
        </p:scale>
        <p:origin x="-3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каком случае нужно обращаться в школьную </a:t>
            </a:r>
            <a:r>
              <a:rPr lang="ru-RU" dirty="0" smtClean="0"/>
              <a:t>службу примирения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Территориальную </a:t>
            </a:r>
            <a:r>
              <a:rPr lang="ru-RU" dirty="0" smtClean="0"/>
              <a:t>службу примирения</a:t>
            </a:r>
            <a:endParaRPr lang="ru-RU" dirty="0"/>
          </a:p>
        </p:txBody>
      </p:sp>
      <p:pic>
        <p:nvPicPr>
          <p:cNvPr id="4099" name="Picture 3" descr="C:\Users\user\Desktop\сайт\7.jpeg"/>
          <p:cNvPicPr>
            <a:picLocks noChangeAspect="1" noChangeArrowheads="1"/>
          </p:cNvPicPr>
          <p:nvPr/>
        </p:nvPicPr>
        <p:blipFill>
          <a:blip r:embed="rId2" cstate="print"/>
          <a:srcRect l="991" t="22672" r="661" b="11921"/>
          <a:stretch>
            <a:fillRect/>
          </a:stretch>
        </p:blipFill>
        <p:spPr bwMode="auto">
          <a:xfrm>
            <a:off x="1018459" y="1669626"/>
            <a:ext cx="2763627" cy="1298718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rot="5400000">
            <a:off x="2971800" y="1600200"/>
            <a:ext cx="2514600" cy="8382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C:\Users\user\Desktop\сайт\8.jpg"/>
          <p:cNvPicPr>
            <a:picLocks noChangeAspect="1" noChangeArrowheads="1"/>
          </p:cNvPicPr>
          <p:nvPr/>
        </p:nvPicPr>
        <p:blipFill>
          <a:blip r:embed="rId3" cstate="print"/>
          <a:srcRect l="8563" r="8268"/>
          <a:stretch>
            <a:fillRect/>
          </a:stretch>
        </p:blipFill>
        <p:spPr bwMode="auto">
          <a:xfrm>
            <a:off x="5105400" y="1143000"/>
            <a:ext cx="2971800" cy="2010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сайт\7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479488"/>
            <a:ext cx="7696200" cy="5881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сайт\6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19200"/>
            <a:ext cx="6705600" cy="4942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Школьная служба примирения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Медиация позволяет разрешать конфликт, выявляя его причину и движущую силу, предотвращать конфликты, оберегать детей и подростков от агрессивного, порой отвергающего воздействия окружающей среды, корректировать поведение тех, кто уже оступился.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/>
              <a:t>Кроме </a:t>
            </a:r>
            <a:r>
              <a:rPr lang="ru-RU" dirty="0" smtClean="0"/>
              <a:t>того,  медиация – это инструмент помощи в разрешении конфликтов между детьми-школьниками, между детьми и взрослыми.</a:t>
            </a:r>
            <a:endParaRPr lang="ru-RU" dirty="0" smtClean="0"/>
          </a:p>
          <a:p>
            <a:r>
              <a:rPr lang="ru-RU" dirty="0" smtClean="0"/>
              <a:t>Э</a:t>
            </a:r>
            <a:r>
              <a:rPr lang="ru-RU" dirty="0" smtClean="0"/>
              <a:t>то </a:t>
            </a:r>
            <a:r>
              <a:rPr lang="ru-RU" dirty="0" smtClean="0"/>
              <a:t>новый подход к разрешению и предотвращению спорных и конфликтных </a:t>
            </a:r>
            <a:r>
              <a:rPr lang="ru-RU" dirty="0" smtClean="0"/>
              <a:t>ситуаций.</a:t>
            </a:r>
            <a:endParaRPr lang="ru-RU" dirty="0" smtClean="0"/>
          </a:p>
          <a:p>
            <a:r>
              <a:rPr lang="ru-RU" dirty="0" smtClean="0"/>
              <a:t>П</a:t>
            </a:r>
            <a:r>
              <a:rPr lang="ru-RU" dirty="0" smtClean="0"/>
              <a:t>ривлечение </a:t>
            </a:r>
            <a:r>
              <a:rPr lang="ru-RU" dirty="0" smtClean="0"/>
              <a:t>к урегулированию конфликта человека извне, нейтрального и беспристрастного, которого называют медиатором.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ШКОЛЬНАЯ СЛУЖБА ПРИМИРЕНИЯ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fontScale="92500" lnSpcReduction="20000"/>
          </a:bodyPr>
          <a:lstStyle/>
          <a:p>
            <a:r>
              <a:rPr lang="ru-RU" sz="2200" b="1" dirty="0" smtClean="0"/>
              <a:t>Если </a:t>
            </a:r>
            <a:r>
              <a:rPr lang="ru-RU" sz="2200" b="1" dirty="0" smtClean="0"/>
              <a:t>не удается </a:t>
            </a:r>
            <a:r>
              <a:rPr lang="ru-RU" sz="2200" b="1" dirty="0" err="1" smtClean="0"/>
              <a:t>самостоятельно</a:t>
            </a:r>
            <a:r>
              <a:rPr lang="ru-RU" sz="2200" b="1" dirty="0" err="1" smtClean="0"/>
              <a:t>решить</a:t>
            </a:r>
            <a:r>
              <a:rPr lang="ru-RU" sz="2200" b="1" dirty="0" smtClean="0"/>
              <a:t> конфликтную ситуацию, либо она усложняется </a:t>
            </a:r>
            <a:r>
              <a:rPr lang="ru-RU" sz="2200" b="1" dirty="0" smtClean="0"/>
              <a:t>Вы можете обратиться за помощью:</a:t>
            </a:r>
          </a:p>
          <a:p>
            <a:pPr>
              <a:buFontTx/>
              <a:buChar char="-"/>
            </a:pPr>
            <a:r>
              <a:rPr lang="ru-RU" sz="2200" dirty="0" smtClean="0"/>
              <a:t>МАОУ СШ 1 – </a:t>
            </a:r>
            <a:r>
              <a:rPr lang="ru-RU" sz="2200" dirty="0" smtClean="0"/>
              <a:t>8 (34394) </a:t>
            </a:r>
            <a:r>
              <a:rPr lang="ru-RU" sz="2200" dirty="0" smtClean="0"/>
              <a:t>7-58-69 </a:t>
            </a:r>
          </a:p>
          <a:p>
            <a:pPr defTabSz="260350">
              <a:buNone/>
            </a:pPr>
            <a:r>
              <a:rPr lang="ru-RU" sz="2200" dirty="0" smtClean="0"/>
              <a:t>				</a:t>
            </a:r>
            <a:r>
              <a:rPr lang="ru-RU" sz="2200" dirty="0" err="1" smtClean="0"/>
              <a:t>Шаймуратова</a:t>
            </a:r>
            <a:r>
              <a:rPr lang="ru-RU" sz="2200" dirty="0" smtClean="0"/>
              <a:t> Ольга Николаевна;</a:t>
            </a:r>
          </a:p>
          <a:p>
            <a:pPr defTabSz="260350">
              <a:buFontTx/>
              <a:buChar char="-"/>
            </a:pPr>
            <a:r>
              <a:rPr lang="ru-RU" sz="2200" dirty="0" smtClean="0"/>
              <a:t>МАОУ СШ 2 – </a:t>
            </a:r>
            <a:r>
              <a:rPr lang="ru-RU" sz="2200" dirty="0" smtClean="0"/>
              <a:t>8 (34394) 9-23-42, </a:t>
            </a:r>
            <a:r>
              <a:rPr lang="ru-RU" sz="2200" dirty="0" smtClean="0"/>
              <a:t>5-34-06</a:t>
            </a:r>
          </a:p>
          <a:p>
            <a:pPr defTabSz="260350">
              <a:buNone/>
            </a:pPr>
            <a:r>
              <a:rPr lang="ru-RU" sz="2200" dirty="0" smtClean="0"/>
              <a:t>				Куприянова </a:t>
            </a:r>
            <a:r>
              <a:rPr lang="ru-RU" sz="2200" dirty="0" err="1" smtClean="0"/>
              <a:t>Тамари</a:t>
            </a:r>
            <a:r>
              <a:rPr lang="ru-RU" sz="2200" dirty="0" smtClean="0"/>
              <a:t> </a:t>
            </a:r>
            <a:r>
              <a:rPr lang="ru-RU" sz="2200" dirty="0" err="1" smtClean="0"/>
              <a:t>Тамазиевна</a:t>
            </a:r>
            <a:r>
              <a:rPr lang="ru-RU" sz="2200" dirty="0" smtClean="0"/>
              <a:t>;</a:t>
            </a:r>
          </a:p>
          <a:p>
            <a:pPr defTabSz="260350">
              <a:buFontTx/>
              <a:buChar char="-"/>
            </a:pPr>
            <a:r>
              <a:rPr lang="ru-RU" sz="2200" dirty="0" smtClean="0"/>
              <a:t>МАОУ СШ 3 – (+734394) 5-14-80 </a:t>
            </a:r>
          </a:p>
          <a:p>
            <a:pPr defTabSz="260350">
              <a:buNone/>
            </a:pPr>
            <a:r>
              <a:rPr lang="ru-RU" sz="2200" dirty="0" smtClean="0"/>
              <a:t>				Трифонова Оксана Николаевна;</a:t>
            </a:r>
          </a:p>
          <a:p>
            <a:pPr defTabSz="260350">
              <a:buFontTx/>
              <a:buChar char="-"/>
            </a:pPr>
            <a:r>
              <a:rPr lang="ru-RU" sz="2200" dirty="0" smtClean="0"/>
              <a:t>МАОУ ОШ 4 – </a:t>
            </a:r>
            <a:r>
              <a:rPr lang="ru-RU" sz="2200" dirty="0" smtClean="0"/>
              <a:t>8 (34394) 9-26-22 </a:t>
            </a:r>
          </a:p>
          <a:p>
            <a:pPr defTabSz="260350">
              <a:buNone/>
            </a:pPr>
            <a:r>
              <a:rPr lang="ru-RU" sz="2200" dirty="0" smtClean="0"/>
              <a:t>				Белоглазова Наталья Валерьевна;</a:t>
            </a:r>
          </a:p>
          <a:p>
            <a:pPr defTabSz="260350">
              <a:buFontTx/>
              <a:buChar char="-"/>
            </a:pPr>
            <a:r>
              <a:rPr lang="ru-RU" sz="2200" dirty="0" smtClean="0"/>
              <a:t>МАОУ ОШ 7 – 8(34394)7-60-44</a:t>
            </a:r>
          </a:p>
          <a:p>
            <a:pPr defTabSz="260350">
              <a:buNone/>
            </a:pPr>
            <a:r>
              <a:rPr lang="ru-RU" sz="2200" dirty="0" smtClean="0"/>
              <a:t>				</a:t>
            </a:r>
            <a:r>
              <a:rPr lang="ru-RU" sz="2200" dirty="0" err="1" smtClean="0"/>
              <a:t>Цыганцева</a:t>
            </a:r>
            <a:r>
              <a:rPr lang="ru-RU" sz="2200" dirty="0" smtClean="0"/>
              <a:t> Анастасия Александровна;</a:t>
            </a:r>
          </a:p>
          <a:p>
            <a:pPr defTabSz="260350">
              <a:buFontTx/>
              <a:buChar char="-"/>
            </a:pPr>
            <a:r>
              <a:rPr lang="ru-RU" sz="2200" dirty="0" smtClean="0"/>
              <a:t>МАОУ СШ 9 – </a:t>
            </a:r>
            <a:r>
              <a:rPr lang="ru-RU" sz="2200" dirty="0" smtClean="0"/>
              <a:t> 8 (34394) </a:t>
            </a:r>
            <a:r>
              <a:rPr lang="ru-RU" sz="2200" dirty="0" smtClean="0"/>
              <a:t>5-00-04</a:t>
            </a:r>
          </a:p>
          <a:p>
            <a:pPr defTabSz="260350">
              <a:buNone/>
            </a:pPr>
            <a:r>
              <a:rPr lang="ru-RU" sz="2200" dirty="0" smtClean="0"/>
              <a:t>	</a:t>
            </a:r>
            <a:r>
              <a:rPr lang="ru-RU" sz="2200" dirty="0" smtClean="0"/>
              <a:t>			</a:t>
            </a:r>
            <a:r>
              <a:rPr lang="ru-RU" sz="2200" dirty="0" err="1" smtClean="0"/>
              <a:t>Яндаева</a:t>
            </a:r>
            <a:r>
              <a:rPr lang="ru-RU" sz="2200" dirty="0" smtClean="0"/>
              <a:t> Елена Александровна;</a:t>
            </a:r>
          </a:p>
          <a:p>
            <a:pPr defTabSz="260350">
              <a:buFontTx/>
              <a:buChar char="-"/>
            </a:pPr>
            <a:r>
              <a:rPr lang="ru-RU" sz="2200" dirty="0" smtClean="0"/>
              <a:t>МАОУ </a:t>
            </a:r>
            <a:r>
              <a:rPr lang="ru-RU" sz="2200" dirty="0" err="1" smtClean="0"/>
              <a:t>Пудлинговская</a:t>
            </a:r>
            <a:r>
              <a:rPr lang="ru-RU" sz="2200" dirty="0" smtClean="0"/>
              <a:t> ОШ – </a:t>
            </a:r>
            <a:r>
              <a:rPr lang="ru-RU" sz="2200" dirty="0" smtClean="0"/>
              <a:t>8 (34-394) </a:t>
            </a:r>
            <a:r>
              <a:rPr lang="ru-RU" sz="2200" dirty="0" smtClean="0"/>
              <a:t>9-31-06</a:t>
            </a:r>
          </a:p>
          <a:p>
            <a:pPr defTabSz="260350">
              <a:buNone/>
            </a:pPr>
            <a:r>
              <a:rPr lang="ru-RU" sz="2200" dirty="0" smtClean="0"/>
              <a:t>				Мичурина Оксана Геннадьевна.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/>
          </a:bodyPr>
          <a:lstStyle/>
          <a:p>
            <a:pPr algn="ctr"/>
            <a:r>
              <a:rPr lang="ru-RU" sz="2000" b="1" cap="all" dirty="0" smtClean="0"/>
              <a:t>территориальная </a:t>
            </a:r>
            <a:r>
              <a:rPr lang="ru-RU" sz="2000" b="1" cap="all" dirty="0" smtClean="0"/>
              <a:t>СЛУЖБА </a:t>
            </a:r>
            <a:r>
              <a:rPr lang="ru-RU" sz="2000" b="1" cap="all" dirty="0" smtClean="0"/>
              <a:t>ПРИМИРЕНИЯ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Проводит восстановительные программы:</a:t>
            </a:r>
          </a:p>
          <a:p>
            <a:pPr>
              <a:buFontTx/>
              <a:buChar char="-"/>
            </a:pPr>
            <a:r>
              <a:rPr lang="ru-RU" b="1" dirty="0" smtClean="0"/>
              <a:t>по сложным случаям из школ;</a:t>
            </a:r>
          </a:p>
          <a:p>
            <a:pPr>
              <a:buFontTx/>
              <a:buChar char="-"/>
            </a:pPr>
            <a:r>
              <a:rPr lang="ru-RU" b="1" dirty="0" smtClean="0"/>
              <a:t>по заявкам ТКДНИЗП;</a:t>
            </a:r>
          </a:p>
          <a:p>
            <a:pPr>
              <a:buFontTx/>
              <a:buChar char="-"/>
            </a:pPr>
            <a:r>
              <a:rPr lang="ru-RU" b="1" dirty="0" smtClean="0"/>
              <a:t>по обращениям граждан.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/>
          </a:bodyPr>
          <a:lstStyle/>
          <a:p>
            <a:pPr algn="ctr"/>
            <a:r>
              <a:rPr lang="ru-RU" sz="2000" b="1" cap="all" dirty="0" smtClean="0"/>
              <a:t>территориальная </a:t>
            </a:r>
            <a:r>
              <a:rPr lang="ru-RU" sz="2000" b="1" cap="all" dirty="0" smtClean="0"/>
              <a:t>СЛУЖБА </a:t>
            </a:r>
            <a:r>
              <a:rPr lang="ru-RU" sz="2000" b="1" cap="all" dirty="0" smtClean="0"/>
              <a:t>ПРИМИРЕНИЯ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Если конфликтная ситуация в образовательной организации по какой – то причине не решилась Вы можете обратиться за помощью:</a:t>
            </a:r>
          </a:p>
          <a:p>
            <a:pPr>
              <a:buNone/>
            </a:pPr>
            <a:r>
              <a:rPr lang="ru-RU" dirty="0" smtClean="0"/>
              <a:t>    -  по номеру телефона 5 – 04 – 46;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-  лично, по адресу ул. </a:t>
            </a:r>
            <a:r>
              <a:rPr lang="ru-RU" dirty="0" err="1" smtClean="0"/>
              <a:t>Саргинская</a:t>
            </a:r>
            <a:r>
              <a:rPr lang="ru-RU" dirty="0" smtClean="0"/>
              <a:t> д.21 «</a:t>
            </a:r>
            <a:r>
              <a:rPr lang="ru-RU" dirty="0" err="1" smtClean="0"/>
              <a:t>Психолого</a:t>
            </a:r>
            <a:r>
              <a:rPr lang="ru-RU" dirty="0" smtClean="0"/>
              <a:t> – </a:t>
            </a:r>
            <a:r>
              <a:rPr lang="ru-RU" dirty="0" err="1" smtClean="0"/>
              <a:t>медико</a:t>
            </a:r>
            <a:r>
              <a:rPr lang="ru-RU" dirty="0" smtClean="0"/>
              <a:t> – педагогическая комиссия и психологическая служба».</a:t>
            </a:r>
          </a:p>
          <a:p>
            <a:pPr>
              <a:buNone/>
            </a:pPr>
            <a:r>
              <a:rPr lang="ru-RU" dirty="0" smtClean="0"/>
              <a:t>	- </a:t>
            </a:r>
            <a:r>
              <a:rPr lang="ru-RU" dirty="0" err="1" smtClean="0"/>
              <a:t>Хомутинникова</a:t>
            </a:r>
            <a:r>
              <a:rPr lang="ru-RU" dirty="0" smtClean="0"/>
              <a:t> </a:t>
            </a:r>
            <a:r>
              <a:rPr lang="ru-RU" smtClean="0"/>
              <a:t>Светлана Михайловна.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81</TotalTime>
  <Words>154</Words>
  <PresentationFormat>Экран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Начальная</vt:lpstr>
      <vt:lpstr>В каком случае нужно обращаться в школьную службу примирения </vt:lpstr>
      <vt:lpstr>Слайд 2</vt:lpstr>
      <vt:lpstr>Слайд 3</vt:lpstr>
      <vt:lpstr>Школьная служба примирения</vt:lpstr>
      <vt:lpstr>Слайд 5</vt:lpstr>
      <vt:lpstr>ШКОЛЬНАЯ СЛУЖБА ПРИМИРЕНИЯ </vt:lpstr>
      <vt:lpstr>территориальная СЛУЖБА ПРИМИРЕНИЯ</vt:lpstr>
      <vt:lpstr>территориальная СЛУЖБА ПРИМИРЕНИЯ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каком случае можно обратиться в Территориальную службу примирения</dc:title>
  <dc:creator>user</dc:creator>
  <cp:lastModifiedBy>user</cp:lastModifiedBy>
  <cp:revision>10</cp:revision>
  <dcterms:created xsi:type="dcterms:W3CDTF">2022-07-29T03:47:10Z</dcterms:created>
  <dcterms:modified xsi:type="dcterms:W3CDTF">2022-07-29T05:18:39Z</dcterms:modified>
</cp:coreProperties>
</file>