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6"/>
  </p:notesMasterIdLst>
  <p:handoutMasterIdLst>
    <p:handoutMasterId r:id="rId37"/>
  </p:handoutMasterIdLst>
  <p:sldIdLst>
    <p:sldId id="256" r:id="rId2"/>
    <p:sldId id="307" r:id="rId3"/>
    <p:sldId id="300" r:id="rId4"/>
    <p:sldId id="299" r:id="rId5"/>
    <p:sldId id="302" r:id="rId6"/>
    <p:sldId id="303" r:id="rId7"/>
    <p:sldId id="308" r:id="rId8"/>
    <p:sldId id="309" r:id="rId9"/>
    <p:sldId id="310" r:id="rId10"/>
    <p:sldId id="312" r:id="rId11"/>
    <p:sldId id="316" r:id="rId12"/>
    <p:sldId id="325" r:id="rId13"/>
    <p:sldId id="314" r:id="rId14"/>
    <p:sldId id="315" r:id="rId15"/>
    <p:sldId id="313" r:id="rId16"/>
    <p:sldId id="329" r:id="rId17"/>
    <p:sldId id="330" r:id="rId18"/>
    <p:sldId id="317" r:id="rId19"/>
    <p:sldId id="318" r:id="rId20"/>
    <p:sldId id="319" r:id="rId21"/>
    <p:sldId id="327" r:id="rId22"/>
    <p:sldId id="328" r:id="rId23"/>
    <p:sldId id="326" r:id="rId24"/>
    <p:sldId id="321" r:id="rId25"/>
    <p:sldId id="324" r:id="rId26"/>
    <p:sldId id="269" r:id="rId27"/>
    <p:sldId id="270" r:id="rId28"/>
    <p:sldId id="258" r:id="rId29"/>
    <p:sldId id="273" r:id="rId30"/>
    <p:sldId id="323" r:id="rId31"/>
    <p:sldId id="297" r:id="rId32"/>
    <p:sldId id="291" r:id="rId33"/>
    <p:sldId id="293" r:id="rId34"/>
    <p:sldId id="268" r:id="rId35"/>
  </p:sldIdLst>
  <p:sldSz cx="9144000" cy="6858000" type="screen4x3"/>
  <p:notesSz cx="9947275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C7E7"/>
    <a:srgbClr val="1F4E79"/>
    <a:srgbClr val="DFE7F5"/>
    <a:srgbClr val="FFFFFF"/>
    <a:srgbClr val="01FF19"/>
    <a:srgbClr val="06FC8D"/>
    <a:srgbClr val="0BF7B9"/>
    <a:srgbClr val="16EEE4"/>
    <a:srgbClr val="1ED3E6"/>
    <a:srgbClr val="B89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03" autoAdjust="0"/>
    <p:restoredTop sz="89165" autoAdjust="0"/>
  </p:normalViewPr>
  <p:slideViewPr>
    <p:cSldViewPr>
      <p:cViewPr>
        <p:scale>
          <a:sx n="110" d="100"/>
          <a:sy n="110" d="100"/>
        </p:scale>
        <p:origin x="203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ОУ</c:v>
                </c:pt>
                <c:pt idx="1">
                  <c:v>ДОУ</c:v>
                </c:pt>
                <c:pt idx="2">
                  <c:v>УДО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0.80700000000000005</c:v>
                </c:pt>
                <c:pt idx="1">
                  <c:v>0.48500000000000021</c:v>
                </c:pt>
                <c:pt idx="2">
                  <c:v>0.68200000000000049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6587208"/>
        <c:axId val="156584856"/>
      </c:barChart>
      <c:catAx>
        <c:axId val="15658720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6584856"/>
        <c:crosses val="autoZero"/>
        <c:auto val="1"/>
        <c:lblAlgn val="ctr"/>
        <c:lblOffset val="100"/>
        <c:noMultiLvlLbl val="0"/>
      </c:catAx>
      <c:valAx>
        <c:axId val="156584856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156587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ОУ</c:v>
                </c:pt>
                <c:pt idx="1">
                  <c:v>ДОУ</c:v>
                </c:pt>
                <c:pt idx="2">
                  <c:v>УДО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0.85800000000000065</c:v>
                </c:pt>
                <c:pt idx="1">
                  <c:v>0.84700000000000064</c:v>
                </c:pt>
                <c:pt idx="2">
                  <c:v>0.82900000000000063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6586424"/>
        <c:axId val="156585640"/>
      </c:barChart>
      <c:catAx>
        <c:axId val="15658642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6585640"/>
        <c:crosses val="autoZero"/>
        <c:auto val="1"/>
        <c:lblAlgn val="ctr"/>
        <c:lblOffset val="100"/>
        <c:noMultiLvlLbl val="0"/>
      </c:catAx>
      <c:valAx>
        <c:axId val="156585640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1565864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ОУ</c:v>
                </c:pt>
                <c:pt idx="1">
                  <c:v>ДОУ</c:v>
                </c:pt>
                <c:pt idx="2">
                  <c:v>УДО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0.15200000000000016</c:v>
                </c:pt>
                <c:pt idx="1">
                  <c:v>0.12000000000000002</c:v>
                </c:pt>
                <c:pt idx="2">
                  <c:v>0.15700000000000017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6587600"/>
        <c:axId val="158096056"/>
      </c:barChart>
      <c:catAx>
        <c:axId val="1565876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8096056"/>
        <c:crosses val="autoZero"/>
        <c:auto val="1"/>
        <c:lblAlgn val="ctr"/>
        <c:lblOffset val="100"/>
        <c:noMultiLvlLbl val="0"/>
      </c:catAx>
      <c:valAx>
        <c:axId val="158096056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1565876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534547244094487"/>
          <c:y val="0.05"/>
          <c:w val="0.5699878608923884"/>
          <c:h val="0.810388041338583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ОУ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30 лет</c:v>
                </c:pt>
                <c:pt idx="1">
                  <c:v>31 - 55 лет</c:v>
                </c:pt>
                <c:pt idx="2">
                  <c:v>От 56 лет и старше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0.128</c:v>
                </c:pt>
                <c:pt idx="1">
                  <c:v>0.65500000000000036</c:v>
                </c:pt>
                <c:pt idx="2">
                  <c:v>0.21700000000000008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ДОУ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30 лет</c:v>
                </c:pt>
                <c:pt idx="1">
                  <c:v>31 - 55 лет</c:v>
                </c:pt>
                <c:pt idx="2">
                  <c:v>От 56 лет и старше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0.20200000000000001</c:v>
                </c:pt>
                <c:pt idx="1">
                  <c:v>0.68200000000000005</c:v>
                </c:pt>
                <c:pt idx="2">
                  <c:v>0.11600000000000002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УДО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До 30 лет</c:v>
                </c:pt>
                <c:pt idx="1">
                  <c:v>31 - 55 лет</c:v>
                </c:pt>
                <c:pt idx="2">
                  <c:v>От 56 лет и старше</c:v>
                </c:pt>
              </c:strCache>
            </c:strRef>
          </c:cat>
          <c:val>
            <c:numRef>
              <c:f>Лист1!$D$2:$D$4</c:f>
              <c:numCache>
                <c:formatCode>0.00%</c:formatCode>
                <c:ptCount val="3"/>
                <c:pt idx="0">
                  <c:v>9.5000000000000043E-2</c:v>
                </c:pt>
                <c:pt idx="1">
                  <c:v>0.79400000000000004</c:v>
                </c:pt>
                <c:pt idx="2">
                  <c:v>0.111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100368"/>
        <c:axId val="158101544"/>
      </c:barChart>
      <c:catAx>
        <c:axId val="15810036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58101544"/>
        <c:crosses val="autoZero"/>
        <c:auto val="1"/>
        <c:lblAlgn val="ctr"/>
        <c:lblOffset val="100"/>
        <c:noMultiLvlLbl val="0"/>
      </c:catAx>
      <c:valAx>
        <c:axId val="158101544"/>
        <c:scaling>
          <c:orientation val="minMax"/>
        </c:scaling>
        <c:delete val="1"/>
        <c:axPos val="b"/>
        <c:majorGridlines/>
        <c:numFmt formatCode="0.00%" sourceLinked="1"/>
        <c:majorTickMark val="out"/>
        <c:minorTickMark val="none"/>
        <c:tickLblPos val="nextTo"/>
        <c:crossAx val="1581003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2015 г.</c:v>
                </c:pt>
                <c:pt idx="1">
                  <c:v>2016 г.</c:v>
                </c:pt>
                <c:pt idx="2">
                  <c:v>2017 г.</c:v>
                </c:pt>
                <c:pt idx="3">
                  <c:v>2018 г.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13</c:v>
                </c:pt>
                <c:pt idx="2">
                  <c:v>7</c:v>
                </c:pt>
                <c:pt idx="3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098016"/>
        <c:axId val="158103504"/>
      </c:barChart>
      <c:catAx>
        <c:axId val="1580980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58103504"/>
        <c:crosses val="autoZero"/>
        <c:auto val="1"/>
        <c:lblAlgn val="ctr"/>
        <c:lblOffset val="100"/>
        <c:noMultiLvlLbl val="0"/>
      </c:catAx>
      <c:valAx>
        <c:axId val="158103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0980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84C50C-199F-42F9-B853-AB2CFAEBB327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18F0E4BB-EC3A-4AF4-8ACF-B1F46E89A013}">
      <dgm:prSet phldrT="[Текст]" custT="1"/>
      <dgm:spPr/>
      <dgm:t>
        <a:bodyPr/>
        <a:lstStyle/>
        <a:p>
          <a:pPr algn="l"/>
          <a:endParaRPr lang="ru-RU" sz="1100" dirty="0" smtClean="0"/>
        </a:p>
        <a:p>
          <a:pPr algn="just"/>
          <a:r>
            <a:rPr lang="ru-RU" sz="1100" dirty="0" smtClean="0"/>
            <a:t>Командное повышение квалификации:  внедрена практика обучения управленческих и смешанных педагогических команд образовательных учреждений,  Управления образованием по образовательным программам «Управление развитием качества образования», «Технологии проектного управления», «Введение ФГОС СОО», организуемых ГАУ ДПО СО «ИРО»</a:t>
          </a:r>
        </a:p>
        <a:p>
          <a:pPr algn="l"/>
          <a:endParaRPr lang="ru-RU" sz="800" dirty="0"/>
        </a:p>
      </dgm:t>
    </dgm:pt>
    <dgm:pt modelId="{B7319DA5-D83F-40EA-B007-7BD45912F4B9}" type="parTrans" cxnId="{3C7E95E5-DA3D-42DA-A4D0-09A0BC3773B1}">
      <dgm:prSet/>
      <dgm:spPr/>
      <dgm:t>
        <a:bodyPr/>
        <a:lstStyle/>
        <a:p>
          <a:endParaRPr lang="ru-RU"/>
        </a:p>
      </dgm:t>
    </dgm:pt>
    <dgm:pt modelId="{E6E7D877-EE63-4566-A96C-3A7FC86B96BD}" type="sibTrans" cxnId="{3C7E95E5-DA3D-42DA-A4D0-09A0BC3773B1}">
      <dgm:prSet/>
      <dgm:spPr/>
      <dgm:t>
        <a:bodyPr/>
        <a:lstStyle/>
        <a:p>
          <a:endParaRPr lang="ru-RU"/>
        </a:p>
      </dgm:t>
    </dgm:pt>
    <dgm:pt modelId="{353B3F83-DB88-4065-BA22-04070369707C}">
      <dgm:prSet phldrT="[Текст]" custT="1"/>
      <dgm:spPr/>
      <dgm:t>
        <a:bodyPr/>
        <a:lstStyle/>
        <a:p>
          <a:pPr algn="just"/>
          <a:r>
            <a:rPr lang="ru-RU" sz="1100" dirty="0" smtClean="0"/>
            <a:t>Стажировки в учреждениях инновационного опыта: Школы № 2, 4, ЦРР в ГО Красноуфимск, Лицей № 21 г. Первоуральск; школы г. Новоуральска, гимназия №37, школа № 76 г. Екатеринбурга и др.</a:t>
          </a:r>
        </a:p>
        <a:p>
          <a:pPr algn="l"/>
          <a:endParaRPr lang="ru-RU" sz="1100" dirty="0"/>
        </a:p>
      </dgm:t>
    </dgm:pt>
    <dgm:pt modelId="{E79D1BB5-DDDC-4BCE-801C-062789445A36}" type="parTrans" cxnId="{CEB13051-1555-4322-B55A-61FF8CD2053A}">
      <dgm:prSet/>
      <dgm:spPr/>
      <dgm:t>
        <a:bodyPr/>
        <a:lstStyle/>
        <a:p>
          <a:endParaRPr lang="ru-RU"/>
        </a:p>
      </dgm:t>
    </dgm:pt>
    <dgm:pt modelId="{19C9B854-3331-430B-9CEA-B0AE8AFDF404}" type="sibTrans" cxnId="{CEB13051-1555-4322-B55A-61FF8CD2053A}">
      <dgm:prSet/>
      <dgm:spPr/>
      <dgm:t>
        <a:bodyPr/>
        <a:lstStyle/>
        <a:p>
          <a:endParaRPr lang="ru-RU"/>
        </a:p>
      </dgm:t>
    </dgm:pt>
    <dgm:pt modelId="{0DAE4348-FA13-4280-AB68-E6B636FCE57C}">
      <dgm:prSet phldrT="[Текст]"/>
      <dgm:spPr/>
      <dgm:t>
        <a:bodyPr/>
        <a:lstStyle/>
        <a:p>
          <a:pPr algn="just"/>
          <a:r>
            <a:rPr lang="ru-RU" dirty="0" smtClean="0"/>
            <a:t>Самообразование - в целях поддержки образовательных учреждений, городских методических объединений, педагогических работников в реализации  актуальных направлений инновационной  деятельности, поддержки современных технологий организации образовательной деятельности,  обмена эффективными практиками по введению стандартов общего образования нового поколения действует 5 муниципальных методических ресурсных центров</a:t>
          </a:r>
        </a:p>
      </dgm:t>
    </dgm:pt>
    <dgm:pt modelId="{C116EBCB-29CD-4ED5-8E8F-5ED0DF479AE9}" type="parTrans" cxnId="{7973344C-8014-4522-AE54-2DBDE4C85EFB}">
      <dgm:prSet/>
      <dgm:spPr/>
      <dgm:t>
        <a:bodyPr/>
        <a:lstStyle/>
        <a:p>
          <a:endParaRPr lang="ru-RU"/>
        </a:p>
      </dgm:t>
    </dgm:pt>
    <dgm:pt modelId="{B30CB0AA-C4A5-4742-B841-7EC46D9E394E}" type="sibTrans" cxnId="{7973344C-8014-4522-AE54-2DBDE4C85EFB}">
      <dgm:prSet/>
      <dgm:spPr/>
      <dgm:t>
        <a:bodyPr/>
        <a:lstStyle/>
        <a:p>
          <a:endParaRPr lang="ru-RU"/>
        </a:p>
      </dgm:t>
    </dgm:pt>
    <dgm:pt modelId="{40B43EAD-2EFA-4AD3-953D-2DB180B9678E}">
      <dgm:prSet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dirty="0" smtClean="0"/>
            <a:t>У</a:t>
          </a:r>
          <a:r>
            <a:rPr lang="ru-RU" sz="1000" dirty="0" smtClean="0"/>
            <a:t>частие в научно-методической работе образовательного учреждения, города, области, РФ: </a:t>
          </a:r>
          <a:r>
            <a:rPr lang="ru-RU" sz="1000" dirty="0" smtClean="0"/>
            <a:t>В статусе  РИП СО работает  5 учреждений (2 ДОУ, школа, УДО, ПОУ)  реализуют  программы сетевых проектов по направлениям «Уральская инженерная школа», «Инженерное образование», «Казачий компонент в  системе воспитания и социализации детей», «</a:t>
          </a:r>
          <a:r>
            <a:rPr lang="ru-RU" sz="1000" dirty="0" err="1" smtClean="0"/>
            <a:t>компетентностный</a:t>
          </a:r>
          <a:r>
            <a:rPr lang="ru-RU" sz="1000" dirty="0" smtClean="0"/>
            <a:t> подход в профессиональном образовании».  МО Управление образованием ГО Красноуфимск с 2017 года является членом Международной проектно-экспертной лаборатории «Управление развитием образовательных систем» при </a:t>
          </a:r>
          <a:r>
            <a:rPr lang="ru-RU" sz="1000" dirty="0" err="1" smtClean="0"/>
            <a:t>РАНХиГС</a:t>
          </a:r>
          <a:endParaRPr lang="ru-RU" sz="1000" dirty="0"/>
        </a:p>
      </dgm:t>
    </dgm:pt>
    <dgm:pt modelId="{94D687A1-C5D5-4BB5-879C-80FD2823E922}" type="parTrans" cxnId="{CFA3A972-DD63-4B1E-8B49-642BDE6F2185}">
      <dgm:prSet/>
      <dgm:spPr/>
      <dgm:t>
        <a:bodyPr/>
        <a:lstStyle/>
        <a:p>
          <a:endParaRPr lang="ru-RU"/>
        </a:p>
      </dgm:t>
    </dgm:pt>
    <dgm:pt modelId="{5EC65C26-8B9E-4E7A-AFD9-164E0F2B0D07}" type="sibTrans" cxnId="{CFA3A972-DD63-4B1E-8B49-642BDE6F2185}">
      <dgm:prSet/>
      <dgm:spPr/>
      <dgm:t>
        <a:bodyPr/>
        <a:lstStyle/>
        <a:p>
          <a:endParaRPr lang="ru-RU"/>
        </a:p>
      </dgm:t>
    </dgm:pt>
    <dgm:pt modelId="{FE318E77-E277-49C5-964C-7403A28363FD}">
      <dgm:prSet custT="1"/>
      <dgm:spPr/>
      <dgm:t>
        <a:bodyPr/>
        <a:lstStyle/>
        <a:p>
          <a:pPr algn="just"/>
          <a:r>
            <a:rPr lang="ru-RU" sz="1100" dirty="0" smtClean="0"/>
            <a:t>Переподготовка в учреждениях дополнительного профессионального образования (по образовательным программам магистерской подготовки обучено  8 педагогических работников средних школ;  проведена переподготовка учителей географии и учителей иностранного языка)</a:t>
          </a:r>
          <a:endParaRPr lang="ru-RU" sz="1100" dirty="0"/>
        </a:p>
      </dgm:t>
    </dgm:pt>
    <dgm:pt modelId="{ABFCDCF3-7626-4D6A-8ABB-5DBC2A61ADB1}" type="parTrans" cxnId="{B963BA6D-E488-4DCA-B6DD-AFF1DCCF6793}">
      <dgm:prSet/>
      <dgm:spPr/>
      <dgm:t>
        <a:bodyPr/>
        <a:lstStyle/>
        <a:p>
          <a:endParaRPr lang="ru-RU"/>
        </a:p>
      </dgm:t>
    </dgm:pt>
    <dgm:pt modelId="{F8D183E3-3B6D-469A-9F3D-B93C7A6A2C12}" type="sibTrans" cxnId="{B963BA6D-E488-4DCA-B6DD-AFF1DCCF6793}">
      <dgm:prSet/>
      <dgm:spPr/>
      <dgm:t>
        <a:bodyPr/>
        <a:lstStyle/>
        <a:p>
          <a:endParaRPr lang="ru-RU"/>
        </a:p>
      </dgm:t>
    </dgm:pt>
    <dgm:pt modelId="{91103C5D-2B21-4265-9581-3495F639FAAE}" type="pres">
      <dgm:prSet presAssocID="{4884C50C-199F-42F9-B853-AB2CFAEBB327}" presName="linear" presStyleCnt="0">
        <dgm:presLayoutVars>
          <dgm:dir/>
          <dgm:resizeHandles val="exact"/>
        </dgm:presLayoutVars>
      </dgm:prSet>
      <dgm:spPr/>
    </dgm:pt>
    <dgm:pt modelId="{7FD853B9-3E20-434B-9021-2A67E0B27409}" type="pres">
      <dgm:prSet presAssocID="{18F0E4BB-EC3A-4AF4-8ACF-B1F46E89A013}" presName="comp" presStyleCnt="0"/>
      <dgm:spPr/>
    </dgm:pt>
    <dgm:pt modelId="{753BC211-4894-4B24-A2F7-0F49BEEF2A74}" type="pres">
      <dgm:prSet presAssocID="{18F0E4BB-EC3A-4AF4-8ACF-B1F46E89A013}" presName="box" presStyleLbl="node1" presStyleIdx="0" presStyleCnt="5"/>
      <dgm:spPr/>
      <dgm:t>
        <a:bodyPr/>
        <a:lstStyle/>
        <a:p>
          <a:endParaRPr lang="ru-RU"/>
        </a:p>
      </dgm:t>
    </dgm:pt>
    <dgm:pt modelId="{0A58ED1B-3A2B-4F67-B355-14FC8C19C5B1}" type="pres">
      <dgm:prSet presAssocID="{18F0E4BB-EC3A-4AF4-8ACF-B1F46E89A013}" presName="img" presStyleLbl="fgImgPlace1" presStyleIdx="0" presStyleCnt="5" custScaleX="65153" custScaleY="99999" custLinFactNeighborX="-13596" custLinFactNeighborY="413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18B258A-1402-4CD7-B98C-AB30B21D3B36}" type="pres">
      <dgm:prSet presAssocID="{18F0E4BB-EC3A-4AF4-8ACF-B1F46E89A013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69C97-2702-4A36-B548-30333F49C2EE}" type="pres">
      <dgm:prSet presAssocID="{E6E7D877-EE63-4566-A96C-3A7FC86B96BD}" presName="spacer" presStyleCnt="0"/>
      <dgm:spPr/>
    </dgm:pt>
    <dgm:pt modelId="{7218C2BD-552D-484A-8CB6-681AB68C3BFA}" type="pres">
      <dgm:prSet presAssocID="{40B43EAD-2EFA-4AD3-953D-2DB180B9678E}" presName="comp" presStyleCnt="0"/>
      <dgm:spPr/>
    </dgm:pt>
    <dgm:pt modelId="{DCA96394-B758-4E54-97B7-E67C933E6E97}" type="pres">
      <dgm:prSet presAssocID="{40B43EAD-2EFA-4AD3-953D-2DB180B9678E}" presName="box" presStyleLbl="node1" presStyleIdx="1" presStyleCnt="5"/>
      <dgm:spPr/>
      <dgm:t>
        <a:bodyPr/>
        <a:lstStyle/>
        <a:p>
          <a:endParaRPr lang="ru-RU"/>
        </a:p>
      </dgm:t>
    </dgm:pt>
    <dgm:pt modelId="{3D176967-AC4C-4006-8846-7527D7A7E3BC}" type="pres">
      <dgm:prSet presAssocID="{40B43EAD-2EFA-4AD3-953D-2DB180B9678E}" presName="img" presStyleLbl="fgImgPlace1" presStyleIdx="1" presStyleCnt="5" custScaleX="66111" custScaleY="100001" custLinFactNeighborX="-13117" custLinFactNeighborY="455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6E193A0-6EA5-4795-983D-E72CB8528CCF}" type="pres">
      <dgm:prSet presAssocID="{40B43EAD-2EFA-4AD3-953D-2DB180B9678E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B3AAAF-883D-4876-ACFB-B3034E113B81}" type="pres">
      <dgm:prSet presAssocID="{5EC65C26-8B9E-4E7A-AFD9-164E0F2B0D07}" presName="spacer" presStyleCnt="0"/>
      <dgm:spPr/>
    </dgm:pt>
    <dgm:pt modelId="{2386AF26-E412-48D4-A5D6-E1B8FF46275E}" type="pres">
      <dgm:prSet presAssocID="{FE318E77-E277-49C5-964C-7403A28363FD}" presName="comp" presStyleCnt="0"/>
      <dgm:spPr/>
    </dgm:pt>
    <dgm:pt modelId="{313FEC70-C1A2-41A1-9379-883C5CBA9C0C}" type="pres">
      <dgm:prSet presAssocID="{FE318E77-E277-49C5-964C-7403A28363FD}" presName="box" presStyleLbl="node1" presStyleIdx="2" presStyleCnt="5"/>
      <dgm:spPr/>
      <dgm:t>
        <a:bodyPr/>
        <a:lstStyle/>
        <a:p>
          <a:endParaRPr lang="ru-RU"/>
        </a:p>
      </dgm:t>
    </dgm:pt>
    <dgm:pt modelId="{E053761F-0904-4696-B553-B6B560D6F1E4}" type="pres">
      <dgm:prSet presAssocID="{FE318E77-E277-49C5-964C-7403A28363FD}" presName="img" presStyleLbl="fgImgPlace1" presStyleIdx="2" presStyleCnt="5" custScaleX="65153" custScaleY="100001" custLinFactNeighborX="-13596" custLinFactNeighborY="349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4443C89-2FAC-4C9E-8FC0-5E67710A7AF9}" type="pres">
      <dgm:prSet presAssocID="{FE318E77-E277-49C5-964C-7403A28363FD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B4C6AB-6069-4C22-B40F-985432E73E56}" type="pres">
      <dgm:prSet presAssocID="{F8D183E3-3B6D-469A-9F3D-B93C7A6A2C12}" presName="spacer" presStyleCnt="0"/>
      <dgm:spPr/>
    </dgm:pt>
    <dgm:pt modelId="{5C555413-0E6D-4178-9740-612F9A050A26}" type="pres">
      <dgm:prSet presAssocID="{353B3F83-DB88-4065-BA22-04070369707C}" presName="comp" presStyleCnt="0"/>
      <dgm:spPr/>
    </dgm:pt>
    <dgm:pt modelId="{EE5DA5B2-9C01-40F6-8C46-773D13734A85}" type="pres">
      <dgm:prSet presAssocID="{353B3F83-DB88-4065-BA22-04070369707C}" presName="box" presStyleLbl="node1" presStyleIdx="3" presStyleCnt="5"/>
      <dgm:spPr/>
      <dgm:t>
        <a:bodyPr/>
        <a:lstStyle/>
        <a:p>
          <a:endParaRPr lang="ru-RU"/>
        </a:p>
      </dgm:t>
    </dgm:pt>
    <dgm:pt modelId="{19F60519-CF0E-444C-BB15-3B21298C0A62}" type="pres">
      <dgm:prSet presAssocID="{353B3F83-DB88-4065-BA22-04070369707C}" presName="img" presStyleLbl="fgImgPlace1" presStyleIdx="3" presStyleCnt="5" custScaleX="66097" custScaleY="108903" custLinFactNeighborX="-13597" custLinFactNeighborY="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8E8493EA-30DE-46E4-AD60-98E259348C1B}" type="pres">
      <dgm:prSet presAssocID="{353B3F83-DB88-4065-BA22-04070369707C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4D45D-414E-404B-8D01-35E45F49E361}" type="pres">
      <dgm:prSet presAssocID="{19C9B854-3331-430B-9CEA-B0AE8AFDF404}" presName="spacer" presStyleCnt="0"/>
      <dgm:spPr/>
    </dgm:pt>
    <dgm:pt modelId="{A3DA543B-2767-4A1B-8738-32B61FEBDE15}" type="pres">
      <dgm:prSet presAssocID="{0DAE4348-FA13-4280-AB68-E6B636FCE57C}" presName="comp" presStyleCnt="0"/>
      <dgm:spPr/>
    </dgm:pt>
    <dgm:pt modelId="{181A3DAB-F6BB-4863-88F1-47F734090798}" type="pres">
      <dgm:prSet presAssocID="{0DAE4348-FA13-4280-AB68-E6B636FCE57C}" presName="box" presStyleLbl="node1" presStyleIdx="4" presStyleCnt="5"/>
      <dgm:spPr/>
      <dgm:t>
        <a:bodyPr/>
        <a:lstStyle/>
        <a:p>
          <a:endParaRPr lang="ru-RU"/>
        </a:p>
      </dgm:t>
    </dgm:pt>
    <dgm:pt modelId="{16750371-5E38-4D6D-A926-28F44A9720CE}" type="pres">
      <dgm:prSet presAssocID="{0DAE4348-FA13-4280-AB68-E6B636FCE57C}" presName="img" presStyleLbl="fgImgPlace1" presStyleIdx="4" presStyleCnt="5" custScaleX="66097" custScaleY="108677" custLinFactNeighborX="-13124" custLinFactNeighborY="309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384D66E-34AF-430F-BE23-545A8172797A}" type="pres">
      <dgm:prSet presAssocID="{0DAE4348-FA13-4280-AB68-E6B636FCE57C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52F965-97EC-4BBB-BEA2-C4DC7FDAF21F}" type="presOf" srcId="{FE318E77-E277-49C5-964C-7403A28363FD}" destId="{313FEC70-C1A2-41A1-9379-883C5CBA9C0C}" srcOrd="0" destOrd="0" presId="urn:microsoft.com/office/officeart/2005/8/layout/vList4"/>
    <dgm:cxn modelId="{CFA3A972-DD63-4B1E-8B49-642BDE6F2185}" srcId="{4884C50C-199F-42F9-B853-AB2CFAEBB327}" destId="{40B43EAD-2EFA-4AD3-953D-2DB180B9678E}" srcOrd="1" destOrd="0" parTransId="{94D687A1-C5D5-4BB5-879C-80FD2823E922}" sibTransId="{5EC65C26-8B9E-4E7A-AFD9-164E0F2B0D07}"/>
    <dgm:cxn modelId="{9C5A2113-6796-48D8-BB89-75CE1EFC83E4}" type="presOf" srcId="{FE318E77-E277-49C5-964C-7403A28363FD}" destId="{64443C89-2FAC-4C9E-8FC0-5E67710A7AF9}" srcOrd="1" destOrd="0" presId="urn:microsoft.com/office/officeart/2005/8/layout/vList4"/>
    <dgm:cxn modelId="{3C7E95E5-DA3D-42DA-A4D0-09A0BC3773B1}" srcId="{4884C50C-199F-42F9-B853-AB2CFAEBB327}" destId="{18F0E4BB-EC3A-4AF4-8ACF-B1F46E89A013}" srcOrd="0" destOrd="0" parTransId="{B7319DA5-D83F-40EA-B007-7BD45912F4B9}" sibTransId="{E6E7D877-EE63-4566-A96C-3A7FC86B96BD}"/>
    <dgm:cxn modelId="{75A9E1E1-9779-4643-87C5-F281712C4AFC}" type="presOf" srcId="{4884C50C-199F-42F9-B853-AB2CFAEBB327}" destId="{91103C5D-2B21-4265-9581-3495F639FAAE}" srcOrd="0" destOrd="0" presId="urn:microsoft.com/office/officeart/2005/8/layout/vList4"/>
    <dgm:cxn modelId="{2A60EABD-60DF-47B7-AA2E-EEA0AA73CB1D}" type="presOf" srcId="{353B3F83-DB88-4065-BA22-04070369707C}" destId="{EE5DA5B2-9C01-40F6-8C46-773D13734A85}" srcOrd="0" destOrd="0" presId="urn:microsoft.com/office/officeart/2005/8/layout/vList4"/>
    <dgm:cxn modelId="{CBCB0FD1-CB88-42AB-90BE-2B7B8902A6CE}" type="presOf" srcId="{0DAE4348-FA13-4280-AB68-E6B636FCE57C}" destId="{9384D66E-34AF-430F-BE23-545A8172797A}" srcOrd="1" destOrd="0" presId="urn:microsoft.com/office/officeart/2005/8/layout/vList4"/>
    <dgm:cxn modelId="{7973344C-8014-4522-AE54-2DBDE4C85EFB}" srcId="{4884C50C-199F-42F9-B853-AB2CFAEBB327}" destId="{0DAE4348-FA13-4280-AB68-E6B636FCE57C}" srcOrd="4" destOrd="0" parTransId="{C116EBCB-29CD-4ED5-8E8F-5ED0DF479AE9}" sibTransId="{B30CB0AA-C4A5-4742-B841-7EC46D9E394E}"/>
    <dgm:cxn modelId="{55ACB6F7-10D1-48C7-B476-9675632C94B7}" type="presOf" srcId="{40B43EAD-2EFA-4AD3-953D-2DB180B9678E}" destId="{DCA96394-B758-4E54-97B7-E67C933E6E97}" srcOrd="0" destOrd="0" presId="urn:microsoft.com/office/officeart/2005/8/layout/vList4"/>
    <dgm:cxn modelId="{91C978B3-E897-4530-B4C0-52663BAF0109}" type="presOf" srcId="{0DAE4348-FA13-4280-AB68-E6B636FCE57C}" destId="{181A3DAB-F6BB-4863-88F1-47F734090798}" srcOrd="0" destOrd="0" presId="urn:microsoft.com/office/officeart/2005/8/layout/vList4"/>
    <dgm:cxn modelId="{B66A6C4A-C770-4542-B3BC-8674BE3E9A3D}" type="presOf" srcId="{18F0E4BB-EC3A-4AF4-8ACF-B1F46E89A013}" destId="{753BC211-4894-4B24-A2F7-0F49BEEF2A74}" srcOrd="0" destOrd="0" presId="urn:microsoft.com/office/officeart/2005/8/layout/vList4"/>
    <dgm:cxn modelId="{5C5D5B98-7EC0-445A-BF1E-18C11F2DBFD8}" type="presOf" srcId="{18F0E4BB-EC3A-4AF4-8ACF-B1F46E89A013}" destId="{618B258A-1402-4CD7-B98C-AB30B21D3B36}" srcOrd="1" destOrd="0" presId="urn:microsoft.com/office/officeart/2005/8/layout/vList4"/>
    <dgm:cxn modelId="{B963BA6D-E488-4DCA-B6DD-AFF1DCCF6793}" srcId="{4884C50C-199F-42F9-B853-AB2CFAEBB327}" destId="{FE318E77-E277-49C5-964C-7403A28363FD}" srcOrd="2" destOrd="0" parTransId="{ABFCDCF3-7626-4D6A-8ABB-5DBC2A61ADB1}" sibTransId="{F8D183E3-3B6D-469A-9F3D-B93C7A6A2C12}"/>
    <dgm:cxn modelId="{CEB13051-1555-4322-B55A-61FF8CD2053A}" srcId="{4884C50C-199F-42F9-B853-AB2CFAEBB327}" destId="{353B3F83-DB88-4065-BA22-04070369707C}" srcOrd="3" destOrd="0" parTransId="{E79D1BB5-DDDC-4BCE-801C-062789445A36}" sibTransId="{19C9B854-3331-430B-9CEA-B0AE8AFDF404}"/>
    <dgm:cxn modelId="{BA800153-C62D-4626-A3B4-2CB7F63FE35E}" type="presOf" srcId="{353B3F83-DB88-4065-BA22-04070369707C}" destId="{8E8493EA-30DE-46E4-AD60-98E259348C1B}" srcOrd="1" destOrd="0" presId="urn:microsoft.com/office/officeart/2005/8/layout/vList4"/>
    <dgm:cxn modelId="{E2315393-492E-45FB-9003-5CF3DC65AF5A}" type="presOf" srcId="{40B43EAD-2EFA-4AD3-953D-2DB180B9678E}" destId="{46E193A0-6EA5-4795-983D-E72CB8528CCF}" srcOrd="1" destOrd="0" presId="urn:microsoft.com/office/officeart/2005/8/layout/vList4"/>
    <dgm:cxn modelId="{53D70D62-CCE7-410D-9073-A264BD9F19AD}" type="presParOf" srcId="{91103C5D-2B21-4265-9581-3495F639FAAE}" destId="{7FD853B9-3E20-434B-9021-2A67E0B27409}" srcOrd="0" destOrd="0" presId="urn:microsoft.com/office/officeart/2005/8/layout/vList4"/>
    <dgm:cxn modelId="{15CAC0B7-E1FB-45BA-B16D-9E606B8D1621}" type="presParOf" srcId="{7FD853B9-3E20-434B-9021-2A67E0B27409}" destId="{753BC211-4894-4B24-A2F7-0F49BEEF2A74}" srcOrd="0" destOrd="0" presId="urn:microsoft.com/office/officeart/2005/8/layout/vList4"/>
    <dgm:cxn modelId="{37C0E1DA-4838-4344-B36E-F3911D5BB7B2}" type="presParOf" srcId="{7FD853B9-3E20-434B-9021-2A67E0B27409}" destId="{0A58ED1B-3A2B-4F67-B355-14FC8C19C5B1}" srcOrd="1" destOrd="0" presId="urn:microsoft.com/office/officeart/2005/8/layout/vList4"/>
    <dgm:cxn modelId="{C64B7E20-1E2E-487D-9C26-33ABFAED3D30}" type="presParOf" srcId="{7FD853B9-3E20-434B-9021-2A67E0B27409}" destId="{618B258A-1402-4CD7-B98C-AB30B21D3B36}" srcOrd="2" destOrd="0" presId="urn:microsoft.com/office/officeart/2005/8/layout/vList4"/>
    <dgm:cxn modelId="{C6F77D3C-6A79-4D61-B0B9-801F56319230}" type="presParOf" srcId="{91103C5D-2B21-4265-9581-3495F639FAAE}" destId="{D8069C97-2702-4A36-B548-30333F49C2EE}" srcOrd="1" destOrd="0" presId="urn:microsoft.com/office/officeart/2005/8/layout/vList4"/>
    <dgm:cxn modelId="{907E0930-8F44-4EE2-9C47-CAE9B1948F54}" type="presParOf" srcId="{91103C5D-2B21-4265-9581-3495F639FAAE}" destId="{7218C2BD-552D-484A-8CB6-681AB68C3BFA}" srcOrd="2" destOrd="0" presId="urn:microsoft.com/office/officeart/2005/8/layout/vList4"/>
    <dgm:cxn modelId="{ED464FFE-C8DB-4ECE-9997-220E2D35E243}" type="presParOf" srcId="{7218C2BD-552D-484A-8CB6-681AB68C3BFA}" destId="{DCA96394-B758-4E54-97B7-E67C933E6E97}" srcOrd="0" destOrd="0" presId="urn:microsoft.com/office/officeart/2005/8/layout/vList4"/>
    <dgm:cxn modelId="{DA5867C3-D965-4ADF-A4D5-E4E85C6520E5}" type="presParOf" srcId="{7218C2BD-552D-484A-8CB6-681AB68C3BFA}" destId="{3D176967-AC4C-4006-8846-7527D7A7E3BC}" srcOrd="1" destOrd="0" presId="urn:microsoft.com/office/officeart/2005/8/layout/vList4"/>
    <dgm:cxn modelId="{B723F6FC-0EE7-4F6F-821E-AE904036C217}" type="presParOf" srcId="{7218C2BD-552D-484A-8CB6-681AB68C3BFA}" destId="{46E193A0-6EA5-4795-983D-E72CB8528CCF}" srcOrd="2" destOrd="0" presId="urn:microsoft.com/office/officeart/2005/8/layout/vList4"/>
    <dgm:cxn modelId="{21D9CD14-31B0-41FB-9159-D5C966B35E5A}" type="presParOf" srcId="{91103C5D-2B21-4265-9581-3495F639FAAE}" destId="{1AB3AAAF-883D-4876-ACFB-B3034E113B81}" srcOrd="3" destOrd="0" presId="urn:microsoft.com/office/officeart/2005/8/layout/vList4"/>
    <dgm:cxn modelId="{ACC5EEBD-D8E3-4404-BBC8-7D1468ED5B74}" type="presParOf" srcId="{91103C5D-2B21-4265-9581-3495F639FAAE}" destId="{2386AF26-E412-48D4-A5D6-E1B8FF46275E}" srcOrd="4" destOrd="0" presId="urn:microsoft.com/office/officeart/2005/8/layout/vList4"/>
    <dgm:cxn modelId="{A2ABFE2E-F81C-48C0-9F40-92B8B93586B5}" type="presParOf" srcId="{2386AF26-E412-48D4-A5D6-E1B8FF46275E}" destId="{313FEC70-C1A2-41A1-9379-883C5CBA9C0C}" srcOrd="0" destOrd="0" presId="urn:microsoft.com/office/officeart/2005/8/layout/vList4"/>
    <dgm:cxn modelId="{E1BBE50A-CEAD-48C9-90BF-DF1A1B9697AA}" type="presParOf" srcId="{2386AF26-E412-48D4-A5D6-E1B8FF46275E}" destId="{E053761F-0904-4696-B553-B6B560D6F1E4}" srcOrd="1" destOrd="0" presId="urn:microsoft.com/office/officeart/2005/8/layout/vList4"/>
    <dgm:cxn modelId="{4E7D1BA1-205B-4246-BA26-83CAFD4B49D3}" type="presParOf" srcId="{2386AF26-E412-48D4-A5D6-E1B8FF46275E}" destId="{64443C89-2FAC-4C9E-8FC0-5E67710A7AF9}" srcOrd="2" destOrd="0" presId="urn:microsoft.com/office/officeart/2005/8/layout/vList4"/>
    <dgm:cxn modelId="{D20EF892-94DE-4556-B04C-4F3090A5EDEC}" type="presParOf" srcId="{91103C5D-2B21-4265-9581-3495F639FAAE}" destId="{EFB4C6AB-6069-4C22-B40F-985432E73E56}" srcOrd="5" destOrd="0" presId="urn:microsoft.com/office/officeart/2005/8/layout/vList4"/>
    <dgm:cxn modelId="{7B241BAE-0784-4185-A21F-1102CC1D5C8F}" type="presParOf" srcId="{91103C5D-2B21-4265-9581-3495F639FAAE}" destId="{5C555413-0E6D-4178-9740-612F9A050A26}" srcOrd="6" destOrd="0" presId="urn:microsoft.com/office/officeart/2005/8/layout/vList4"/>
    <dgm:cxn modelId="{C533261D-9797-455E-AAE4-45B631E2B992}" type="presParOf" srcId="{5C555413-0E6D-4178-9740-612F9A050A26}" destId="{EE5DA5B2-9C01-40F6-8C46-773D13734A85}" srcOrd="0" destOrd="0" presId="urn:microsoft.com/office/officeart/2005/8/layout/vList4"/>
    <dgm:cxn modelId="{0B9C2381-4799-4ECF-B086-1ED8B613F0AB}" type="presParOf" srcId="{5C555413-0E6D-4178-9740-612F9A050A26}" destId="{19F60519-CF0E-444C-BB15-3B21298C0A62}" srcOrd="1" destOrd="0" presId="urn:microsoft.com/office/officeart/2005/8/layout/vList4"/>
    <dgm:cxn modelId="{8B29E258-2F56-4BBA-9E43-628063CCB73D}" type="presParOf" srcId="{5C555413-0E6D-4178-9740-612F9A050A26}" destId="{8E8493EA-30DE-46E4-AD60-98E259348C1B}" srcOrd="2" destOrd="0" presId="urn:microsoft.com/office/officeart/2005/8/layout/vList4"/>
    <dgm:cxn modelId="{B2CCC840-50E7-4E06-BE18-BC854D5400B3}" type="presParOf" srcId="{91103C5D-2B21-4265-9581-3495F639FAAE}" destId="{F664D45D-414E-404B-8D01-35E45F49E361}" srcOrd="7" destOrd="0" presId="urn:microsoft.com/office/officeart/2005/8/layout/vList4"/>
    <dgm:cxn modelId="{696C4B8D-48AA-4DF7-A662-4D1A7E59B45F}" type="presParOf" srcId="{91103C5D-2B21-4265-9581-3495F639FAAE}" destId="{A3DA543B-2767-4A1B-8738-32B61FEBDE15}" srcOrd="8" destOrd="0" presId="urn:microsoft.com/office/officeart/2005/8/layout/vList4"/>
    <dgm:cxn modelId="{67C7F78C-0ADE-40BC-A012-114A0045BE4A}" type="presParOf" srcId="{A3DA543B-2767-4A1B-8738-32B61FEBDE15}" destId="{181A3DAB-F6BB-4863-88F1-47F734090798}" srcOrd="0" destOrd="0" presId="urn:microsoft.com/office/officeart/2005/8/layout/vList4"/>
    <dgm:cxn modelId="{203911AB-D199-4026-B102-3827658DB3A2}" type="presParOf" srcId="{A3DA543B-2767-4A1B-8738-32B61FEBDE15}" destId="{16750371-5E38-4D6D-A926-28F44A9720CE}" srcOrd="1" destOrd="0" presId="urn:microsoft.com/office/officeart/2005/8/layout/vList4"/>
    <dgm:cxn modelId="{0F015A23-2E22-424B-8BCE-49EEDBD612DF}" type="presParOf" srcId="{A3DA543B-2767-4A1B-8738-32B61FEBDE15}" destId="{9384D66E-34AF-430F-BE23-545A8172797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9C4361-1C98-44DA-89CE-1A98C864C22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7E14FD-662C-4F92-BF92-1E744D1E93DF}">
      <dgm:prSet phldrT="[Текст]" custT="1"/>
      <dgm:spPr/>
      <dgm:t>
        <a:bodyPr/>
        <a:lstStyle/>
        <a:p>
          <a:pPr algn="ctr"/>
          <a:r>
            <a:rPr lang="ru-RU" sz="1800" b="1" dirty="0" smtClean="0">
              <a:solidFill>
                <a:schemeClr val="tx1"/>
              </a:solidFill>
            </a:rPr>
            <a:t>5 муниципальных методических ресурсных центров </a:t>
          </a:r>
          <a:r>
            <a:rPr lang="ru-RU" sz="1800" dirty="0" smtClean="0">
              <a:solidFill>
                <a:schemeClr val="tx1"/>
              </a:solidFill>
            </a:rPr>
            <a:t> </a:t>
          </a:r>
          <a:r>
            <a:rPr lang="ru-RU" sz="1800" b="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dirty="0">
            <a:solidFill>
              <a:schemeClr val="tx1"/>
            </a:solidFill>
          </a:endParaRPr>
        </a:p>
      </dgm:t>
    </dgm:pt>
    <dgm:pt modelId="{C0FA5A9A-DDE7-4FF2-9D0B-1BFDF46BBEB7}" type="parTrans" cxnId="{E057E589-256B-4091-A83E-5509D670938C}">
      <dgm:prSet/>
      <dgm:spPr/>
      <dgm:t>
        <a:bodyPr/>
        <a:lstStyle/>
        <a:p>
          <a:endParaRPr lang="ru-RU"/>
        </a:p>
      </dgm:t>
    </dgm:pt>
    <dgm:pt modelId="{C08A9D37-5DEC-4403-A28E-36108114C44D}" type="sibTrans" cxnId="{E057E589-256B-4091-A83E-5509D670938C}">
      <dgm:prSet/>
      <dgm:spPr/>
      <dgm:t>
        <a:bodyPr/>
        <a:lstStyle/>
        <a:p>
          <a:endParaRPr lang="ru-RU"/>
        </a:p>
      </dgm:t>
    </dgm:pt>
    <dgm:pt modelId="{A26250C2-7FAD-4719-9CA0-791EFC3475D3}">
      <dgm:prSet phldrT="[Текст]"/>
      <dgm:spPr>
        <a:solidFill>
          <a:srgbClr val="FFC000"/>
        </a:solidFill>
      </dgm:spPr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«Школа научного поиска» </a:t>
          </a:r>
        </a:p>
        <a:p>
          <a:pPr algn="ctr"/>
          <a:r>
            <a:rPr lang="ru-RU" i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«Средняя школа №2 с углубленным изучением отдельных предметов</a:t>
          </a:r>
          <a:endParaRPr lang="ru-RU" i="0" dirty="0">
            <a:solidFill>
              <a:schemeClr val="tx1"/>
            </a:solidFill>
          </a:endParaRPr>
        </a:p>
      </dgm:t>
    </dgm:pt>
    <dgm:pt modelId="{B9786AD5-40AB-4974-BA55-87E5E0EC2CAB}" type="parTrans" cxnId="{22DE8C4C-69CE-4EF8-8514-DD99ECDEAB4D}">
      <dgm:prSet/>
      <dgm:spPr/>
      <dgm:t>
        <a:bodyPr/>
        <a:lstStyle/>
        <a:p>
          <a:endParaRPr lang="ru-RU"/>
        </a:p>
      </dgm:t>
    </dgm:pt>
    <dgm:pt modelId="{112EB3CA-7FAF-43EF-8077-93BB161E953C}" type="sibTrans" cxnId="{22DE8C4C-69CE-4EF8-8514-DD99ECDEAB4D}">
      <dgm:prSet/>
      <dgm:spPr/>
      <dgm:t>
        <a:bodyPr/>
        <a:lstStyle/>
        <a:p>
          <a:endParaRPr lang="ru-RU"/>
        </a:p>
      </dgm:t>
    </dgm:pt>
    <dgm:pt modelId="{C74393C6-1C11-438F-ACD5-4278157B8C47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400" b="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«</a:t>
          </a:r>
          <a:r>
            <a:rPr lang="ru-RU" sz="1400" b="0" dirty="0" smtClean="0">
              <a:solidFill>
                <a:schemeClr val="tx1"/>
              </a:solidFill>
            </a:rPr>
            <a:t>Интеграция основного и дополнительного образования как условие самоопределения обучающихся: Территория выбора»</a:t>
          </a:r>
          <a:endParaRPr lang="ru-RU" sz="1400" b="0" dirty="0" smtClean="0">
            <a:solidFill>
              <a:schemeClr val="tx1"/>
            </a:solidFill>
            <a:latin typeface="Times New Roman" panose="02020603050405020304" pitchFamily="18" charset="0"/>
            <a:ea typeface="Calibri" panose="020F0502020204030204" pitchFamily="34" charset="0"/>
          </a:endParaRPr>
        </a:p>
        <a:p>
          <a:pPr algn="ctr"/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  </a:t>
          </a:r>
          <a:r>
            <a:rPr lang="ru-RU" sz="1400" b="0" i="1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МАОУ СШ</a:t>
          </a:r>
          <a:r>
            <a:rPr lang="ru-RU" sz="1400" b="0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№ 3</a:t>
          </a:r>
          <a:endParaRPr lang="ru-RU" sz="1400" b="0" i="1" dirty="0">
            <a:solidFill>
              <a:schemeClr val="tx1"/>
            </a:solidFill>
          </a:endParaRPr>
        </a:p>
      </dgm:t>
    </dgm:pt>
    <dgm:pt modelId="{87E780D5-0BA7-4D3D-B97F-8805D746264B}" type="parTrans" cxnId="{E3F06B36-2E0C-4453-8495-8B6E2CC3098A}">
      <dgm:prSet/>
      <dgm:spPr/>
      <dgm:t>
        <a:bodyPr/>
        <a:lstStyle/>
        <a:p>
          <a:endParaRPr lang="ru-RU"/>
        </a:p>
      </dgm:t>
    </dgm:pt>
    <dgm:pt modelId="{A28594D7-AC78-4E4E-BD59-2D25BFAD336E}" type="sibTrans" cxnId="{E3F06B36-2E0C-4453-8495-8B6E2CC3098A}">
      <dgm:prSet/>
      <dgm:spPr/>
      <dgm:t>
        <a:bodyPr/>
        <a:lstStyle/>
        <a:p>
          <a:endParaRPr lang="ru-RU"/>
        </a:p>
      </dgm:t>
    </dgm:pt>
    <dgm:pt modelId="{BD53B796-51ED-43A5-91C8-FEACAC07EE90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dirty="0" smtClean="0">
              <a:solidFill>
                <a:schemeClr val="tx1"/>
              </a:solidFill>
            </a:rPr>
            <a:t>Методическая лаборатория инклюзивного образования»</a:t>
          </a:r>
          <a:endParaRPr lang="ru-RU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ОШ № 4</a:t>
          </a:r>
          <a:endParaRPr lang="ru-RU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CAA2F8-022B-4FC3-9897-EC57A996031D}" type="parTrans" cxnId="{76FF1B06-B96D-40A3-B62B-60B7C33C3825}">
      <dgm:prSet/>
      <dgm:spPr/>
      <dgm:t>
        <a:bodyPr/>
        <a:lstStyle/>
        <a:p>
          <a:endParaRPr lang="ru-RU"/>
        </a:p>
      </dgm:t>
    </dgm:pt>
    <dgm:pt modelId="{3B5F706D-D332-4389-B48E-FA524C8AFD51}" type="sibTrans" cxnId="{76FF1B06-B96D-40A3-B62B-60B7C33C3825}">
      <dgm:prSet/>
      <dgm:spPr/>
      <dgm:t>
        <a:bodyPr/>
        <a:lstStyle/>
        <a:p>
          <a:endParaRPr lang="ru-RU"/>
        </a:p>
      </dgm:t>
    </dgm:pt>
    <dgm:pt modelId="{31DC948B-8624-432F-8C42-CB1E8D4CAEC5}">
      <dgm:prSet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pPr algn="ctr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«Школа социального проектирования»</a:t>
          </a:r>
        </a:p>
        <a:p>
          <a:pPr algn="ctr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МБОУ СШ 9</a:t>
          </a:r>
          <a:endParaRPr lang="ru-RU" i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326E3A-0622-4AE0-9095-9C37236EE889}" type="parTrans" cxnId="{7AD0D80C-362D-450E-851F-7BD5158DFF33}">
      <dgm:prSet/>
      <dgm:spPr/>
      <dgm:t>
        <a:bodyPr/>
        <a:lstStyle/>
        <a:p>
          <a:endParaRPr lang="ru-RU"/>
        </a:p>
      </dgm:t>
    </dgm:pt>
    <dgm:pt modelId="{850965F4-2B9B-4D90-8E9C-B79F4C48A630}" type="sibTrans" cxnId="{7AD0D80C-362D-450E-851F-7BD5158DFF33}">
      <dgm:prSet/>
      <dgm:spPr/>
      <dgm:t>
        <a:bodyPr/>
        <a:lstStyle/>
        <a:p>
          <a:endParaRPr lang="ru-RU"/>
        </a:p>
      </dgm:t>
    </dgm:pt>
    <dgm:pt modelId="{E6D0E90C-357B-4325-A293-B9352FD1FB5C}">
      <dgm:prSet/>
      <dgm:spPr/>
      <dgm:t>
        <a:bodyPr/>
        <a:lstStyle/>
        <a:p>
          <a:pPr algn="ctr"/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dirty="0" smtClean="0">
              <a:solidFill>
                <a:schemeClr val="tx1"/>
              </a:solidFill>
            </a:rPr>
            <a:t>Деятельность детско-юношеской организации «Российское движение школьников» </a:t>
          </a:r>
          <a:endParaRPr lang="ru-RU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ОШ 7</a:t>
          </a:r>
        </a:p>
      </dgm:t>
    </dgm:pt>
    <dgm:pt modelId="{95E4FD93-0D61-4AF0-9751-7008513B070D}" type="parTrans" cxnId="{07081EBD-2891-4B56-BDF2-A50A05A1F52F}">
      <dgm:prSet/>
      <dgm:spPr/>
      <dgm:t>
        <a:bodyPr/>
        <a:lstStyle/>
        <a:p>
          <a:endParaRPr lang="ru-RU"/>
        </a:p>
      </dgm:t>
    </dgm:pt>
    <dgm:pt modelId="{35E63D84-95AF-434D-997C-08B4805D8812}" type="sibTrans" cxnId="{07081EBD-2891-4B56-BDF2-A50A05A1F52F}">
      <dgm:prSet/>
      <dgm:spPr/>
      <dgm:t>
        <a:bodyPr/>
        <a:lstStyle/>
        <a:p>
          <a:endParaRPr lang="ru-RU"/>
        </a:p>
      </dgm:t>
    </dgm:pt>
    <dgm:pt modelId="{61FDFB3E-EDCE-4A00-9B0B-B2D227DCC679}" type="pres">
      <dgm:prSet presAssocID="{619C4361-1C98-44DA-89CE-1A98C864C2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641B8F3-C3FE-4815-9675-25819E312DE9}" type="pres">
      <dgm:prSet presAssocID="{619C4361-1C98-44DA-89CE-1A98C864C22B}" presName="Name1" presStyleCnt="0"/>
      <dgm:spPr/>
    </dgm:pt>
    <dgm:pt modelId="{ADA3A38F-F78E-4C78-AAEE-972DE6CB2448}" type="pres">
      <dgm:prSet presAssocID="{619C4361-1C98-44DA-89CE-1A98C864C22B}" presName="cycle" presStyleCnt="0"/>
      <dgm:spPr/>
    </dgm:pt>
    <dgm:pt modelId="{F76736E8-0744-45AC-855C-929D2A838D85}" type="pres">
      <dgm:prSet presAssocID="{619C4361-1C98-44DA-89CE-1A98C864C22B}" presName="srcNode" presStyleLbl="node1" presStyleIdx="0" presStyleCnt="6"/>
      <dgm:spPr/>
    </dgm:pt>
    <dgm:pt modelId="{DF75CAC4-867B-47E6-BDD0-FF80230DB64B}" type="pres">
      <dgm:prSet presAssocID="{619C4361-1C98-44DA-89CE-1A98C864C22B}" presName="conn" presStyleLbl="parChTrans1D2" presStyleIdx="0" presStyleCnt="1"/>
      <dgm:spPr/>
      <dgm:t>
        <a:bodyPr/>
        <a:lstStyle/>
        <a:p>
          <a:endParaRPr lang="ru-RU"/>
        </a:p>
      </dgm:t>
    </dgm:pt>
    <dgm:pt modelId="{5F653B97-5F3E-48A5-9834-04D042505A5F}" type="pres">
      <dgm:prSet presAssocID="{619C4361-1C98-44DA-89CE-1A98C864C22B}" presName="extraNode" presStyleLbl="node1" presStyleIdx="0" presStyleCnt="6"/>
      <dgm:spPr/>
    </dgm:pt>
    <dgm:pt modelId="{324DCBD1-F1AF-47F1-946B-78F6B5B1B12D}" type="pres">
      <dgm:prSet presAssocID="{619C4361-1C98-44DA-89CE-1A98C864C22B}" presName="dstNode" presStyleLbl="node1" presStyleIdx="0" presStyleCnt="6"/>
      <dgm:spPr/>
    </dgm:pt>
    <dgm:pt modelId="{5F7BAD40-AB0A-4C5C-9FBF-47D528F0D472}" type="pres">
      <dgm:prSet presAssocID="{CE7E14FD-662C-4F92-BF92-1E744D1E93D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C3A60-ACD3-4C2F-9B03-9A57B6D8A408}" type="pres">
      <dgm:prSet presAssocID="{CE7E14FD-662C-4F92-BF92-1E744D1E93DF}" presName="accent_1" presStyleCnt="0"/>
      <dgm:spPr/>
    </dgm:pt>
    <dgm:pt modelId="{54DDC1A9-96FE-4E52-8F59-B77FDC8BD306}" type="pres">
      <dgm:prSet presAssocID="{CE7E14FD-662C-4F92-BF92-1E744D1E93D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25C980A-B8DB-49E8-9F9B-C650D7F947E0}" type="pres">
      <dgm:prSet presAssocID="{A26250C2-7FAD-4719-9CA0-791EFC3475D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154C2-BE56-404A-B963-C9E16FFFB220}" type="pres">
      <dgm:prSet presAssocID="{A26250C2-7FAD-4719-9CA0-791EFC3475D3}" presName="accent_2" presStyleCnt="0"/>
      <dgm:spPr/>
    </dgm:pt>
    <dgm:pt modelId="{C059EA7F-92F6-4F9D-B912-BFE444A1CA10}" type="pres">
      <dgm:prSet presAssocID="{A26250C2-7FAD-4719-9CA0-791EFC3475D3}" presName="accentRepeatNode" presStyleLbl="solidFgAcc1" presStyleIdx="1" presStyleCnt="6" custFlipVert="0" custFlipHor="1" custScaleX="27323" custScaleY="7576" custLinFactNeighborX="-7602" custLinFactNeighborY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97915DC-AC1D-4B4F-9662-7705A98A29C4}" type="pres">
      <dgm:prSet presAssocID="{C74393C6-1C11-438F-ACD5-4278157B8C4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41AE00-9923-4859-801E-433FD697DF23}" type="pres">
      <dgm:prSet presAssocID="{C74393C6-1C11-438F-ACD5-4278157B8C47}" presName="accent_3" presStyleCnt="0"/>
      <dgm:spPr/>
    </dgm:pt>
    <dgm:pt modelId="{0F4C3000-7FD7-4CAD-8D84-CBBF31CD3754}" type="pres">
      <dgm:prSet presAssocID="{C74393C6-1C11-438F-ACD5-4278157B8C47}" presName="accentRepeatNode" presStyleLbl="solidFgAcc1" presStyleIdx="2" presStyleCnt="6" custFlipVert="0" custFlipHor="0" custScaleX="15608" custScaleY="597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8D3F1AB-5EED-4F74-AAF1-64DCFF70EBD3}" type="pres">
      <dgm:prSet presAssocID="{BD53B796-51ED-43A5-91C8-FEACAC07EE9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4E61A-FA6A-4940-9CEF-0E64A3645F8C}" type="pres">
      <dgm:prSet presAssocID="{BD53B796-51ED-43A5-91C8-FEACAC07EE90}" presName="accent_4" presStyleCnt="0"/>
      <dgm:spPr/>
    </dgm:pt>
    <dgm:pt modelId="{6262E5D4-3574-4D6C-8428-4C0A815562E0}" type="pres">
      <dgm:prSet presAssocID="{BD53B796-51ED-43A5-91C8-FEACAC07EE90}" presName="accentRepeatNode" presStyleLbl="solidFgAcc1" presStyleIdx="3" presStyleCnt="6" custFlipVert="1" custFlipHor="1" custScaleX="8913" custScaleY="5970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ED65281-BE82-4E96-9145-354E05720C2C}" type="pres">
      <dgm:prSet presAssocID="{E6D0E90C-357B-4325-A293-B9352FD1FB5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CC1135-7B5F-40C6-B4DE-166547516E7C}" type="pres">
      <dgm:prSet presAssocID="{E6D0E90C-357B-4325-A293-B9352FD1FB5C}" presName="accent_5" presStyleCnt="0"/>
      <dgm:spPr/>
    </dgm:pt>
    <dgm:pt modelId="{1A184E11-6119-467B-B106-95138425CA05}" type="pres">
      <dgm:prSet presAssocID="{E6D0E90C-357B-4325-A293-B9352FD1FB5C}" presName="accentRepeatNode" presStyleLbl="solidFgAcc1" presStyleIdx="4" presStyleCnt="6" custFlipVert="1" custFlipHor="1" custScaleX="5970" custScaleY="12834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9444D253-C5B2-4122-8E8C-83831AE2B288}" type="pres">
      <dgm:prSet presAssocID="{31DC948B-8624-432F-8C42-CB1E8D4CAEC5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F07F39-AC07-45D8-9C8D-BBA675704215}" type="pres">
      <dgm:prSet presAssocID="{31DC948B-8624-432F-8C42-CB1E8D4CAEC5}" presName="accent_6" presStyleCnt="0"/>
      <dgm:spPr/>
    </dgm:pt>
    <dgm:pt modelId="{2D08FF87-8D8D-4E78-A261-391DD0C0952A}" type="pres">
      <dgm:prSet presAssocID="{31DC948B-8624-432F-8C42-CB1E8D4CAEC5}" presName="accentRepeatNode" presStyleLbl="solidFgAcc1" presStyleIdx="5" presStyleCnt="6" custFlipVert="1" custFlipHor="1" custScaleX="5154" custScaleY="1711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EFBF2746-FA0F-4064-9F87-C85561AF0CD9}" type="presOf" srcId="{E6D0E90C-357B-4325-A293-B9352FD1FB5C}" destId="{5ED65281-BE82-4E96-9145-354E05720C2C}" srcOrd="0" destOrd="0" presId="urn:microsoft.com/office/officeart/2008/layout/VerticalCurvedList"/>
    <dgm:cxn modelId="{FB07E077-C923-4E58-978B-3048AB7FFE3B}" type="presOf" srcId="{CE7E14FD-662C-4F92-BF92-1E744D1E93DF}" destId="{5F7BAD40-AB0A-4C5C-9FBF-47D528F0D472}" srcOrd="0" destOrd="0" presId="urn:microsoft.com/office/officeart/2008/layout/VerticalCurvedList"/>
    <dgm:cxn modelId="{5D728E71-9B41-413C-A8F5-E2F6F26B054A}" type="presOf" srcId="{BD53B796-51ED-43A5-91C8-FEACAC07EE90}" destId="{E8D3F1AB-5EED-4F74-AAF1-64DCFF70EBD3}" srcOrd="0" destOrd="0" presId="urn:microsoft.com/office/officeart/2008/layout/VerticalCurvedList"/>
    <dgm:cxn modelId="{E3F06B36-2E0C-4453-8495-8B6E2CC3098A}" srcId="{619C4361-1C98-44DA-89CE-1A98C864C22B}" destId="{C74393C6-1C11-438F-ACD5-4278157B8C47}" srcOrd="2" destOrd="0" parTransId="{87E780D5-0BA7-4D3D-B97F-8805D746264B}" sibTransId="{A28594D7-AC78-4E4E-BD59-2D25BFAD336E}"/>
    <dgm:cxn modelId="{E6C211D5-5C88-47C6-AE07-FF6A81F9A6D1}" type="presOf" srcId="{C74393C6-1C11-438F-ACD5-4278157B8C47}" destId="{B97915DC-AC1D-4B4F-9662-7705A98A29C4}" srcOrd="0" destOrd="0" presId="urn:microsoft.com/office/officeart/2008/layout/VerticalCurvedList"/>
    <dgm:cxn modelId="{07081EBD-2891-4B56-BDF2-A50A05A1F52F}" srcId="{619C4361-1C98-44DA-89CE-1A98C864C22B}" destId="{E6D0E90C-357B-4325-A293-B9352FD1FB5C}" srcOrd="4" destOrd="0" parTransId="{95E4FD93-0D61-4AF0-9751-7008513B070D}" sibTransId="{35E63D84-95AF-434D-997C-08B4805D8812}"/>
    <dgm:cxn modelId="{22DE8C4C-69CE-4EF8-8514-DD99ECDEAB4D}" srcId="{619C4361-1C98-44DA-89CE-1A98C864C22B}" destId="{A26250C2-7FAD-4719-9CA0-791EFC3475D3}" srcOrd="1" destOrd="0" parTransId="{B9786AD5-40AB-4974-BA55-87E5E0EC2CAB}" sibTransId="{112EB3CA-7FAF-43EF-8077-93BB161E953C}"/>
    <dgm:cxn modelId="{76FF1B06-B96D-40A3-B62B-60B7C33C3825}" srcId="{619C4361-1C98-44DA-89CE-1A98C864C22B}" destId="{BD53B796-51ED-43A5-91C8-FEACAC07EE90}" srcOrd="3" destOrd="0" parTransId="{F7CAA2F8-022B-4FC3-9897-EC57A996031D}" sibTransId="{3B5F706D-D332-4389-B48E-FA524C8AFD51}"/>
    <dgm:cxn modelId="{F95F9E6D-F6C3-4333-95AF-14A67B9C1C88}" type="presOf" srcId="{A26250C2-7FAD-4719-9CA0-791EFC3475D3}" destId="{325C980A-B8DB-49E8-9F9B-C650D7F947E0}" srcOrd="0" destOrd="0" presId="urn:microsoft.com/office/officeart/2008/layout/VerticalCurvedList"/>
    <dgm:cxn modelId="{DD7AAB95-D2DD-4124-AA2E-518B9F25BDC0}" type="presOf" srcId="{619C4361-1C98-44DA-89CE-1A98C864C22B}" destId="{61FDFB3E-EDCE-4A00-9B0B-B2D227DCC679}" srcOrd="0" destOrd="0" presId="urn:microsoft.com/office/officeart/2008/layout/VerticalCurvedList"/>
    <dgm:cxn modelId="{5B53B8F1-61BA-4B05-A258-7ECDD240E25B}" type="presOf" srcId="{C08A9D37-5DEC-4403-A28E-36108114C44D}" destId="{DF75CAC4-867B-47E6-BDD0-FF80230DB64B}" srcOrd="0" destOrd="0" presId="urn:microsoft.com/office/officeart/2008/layout/VerticalCurvedList"/>
    <dgm:cxn modelId="{7AD0D80C-362D-450E-851F-7BD5158DFF33}" srcId="{619C4361-1C98-44DA-89CE-1A98C864C22B}" destId="{31DC948B-8624-432F-8C42-CB1E8D4CAEC5}" srcOrd="5" destOrd="0" parTransId="{96326E3A-0622-4AE0-9095-9C37236EE889}" sibTransId="{850965F4-2B9B-4D90-8E9C-B79F4C48A630}"/>
    <dgm:cxn modelId="{E057E589-256B-4091-A83E-5509D670938C}" srcId="{619C4361-1C98-44DA-89CE-1A98C864C22B}" destId="{CE7E14FD-662C-4F92-BF92-1E744D1E93DF}" srcOrd="0" destOrd="0" parTransId="{C0FA5A9A-DDE7-4FF2-9D0B-1BFDF46BBEB7}" sibTransId="{C08A9D37-5DEC-4403-A28E-36108114C44D}"/>
    <dgm:cxn modelId="{BE914960-E1E5-44EA-88DC-ACA06209CF0A}" type="presOf" srcId="{31DC948B-8624-432F-8C42-CB1E8D4CAEC5}" destId="{9444D253-C5B2-4122-8E8C-83831AE2B288}" srcOrd="0" destOrd="0" presId="urn:microsoft.com/office/officeart/2008/layout/VerticalCurvedList"/>
    <dgm:cxn modelId="{45D2324B-4D88-4D66-B81B-BD6902FB1C33}" type="presParOf" srcId="{61FDFB3E-EDCE-4A00-9B0B-B2D227DCC679}" destId="{7641B8F3-C3FE-4815-9675-25819E312DE9}" srcOrd="0" destOrd="0" presId="urn:microsoft.com/office/officeart/2008/layout/VerticalCurvedList"/>
    <dgm:cxn modelId="{B281207A-0AF0-4AB5-AF10-D08ABDB7EC32}" type="presParOf" srcId="{7641B8F3-C3FE-4815-9675-25819E312DE9}" destId="{ADA3A38F-F78E-4C78-AAEE-972DE6CB2448}" srcOrd="0" destOrd="0" presId="urn:microsoft.com/office/officeart/2008/layout/VerticalCurvedList"/>
    <dgm:cxn modelId="{3897ABA5-E626-4948-8B0A-C8493F91F996}" type="presParOf" srcId="{ADA3A38F-F78E-4C78-AAEE-972DE6CB2448}" destId="{F76736E8-0744-45AC-855C-929D2A838D85}" srcOrd="0" destOrd="0" presId="urn:microsoft.com/office/officeart/2008/layout/VerticalCurvedList"/>
    <dgm:cxn modelId="{16BBB801-134F-4FEE-9937-259B5860656D}" type="presParOf" srcId="{ADA3A38F-F78E-4C78-AAEE-972DE6CB2448}" destId="{DF75CAC4-867B-47E6-BDD0-FF80230DB64B}" srcOrd="1" destOrd="0" presId="urn:microsoft.com/office/officeart/2008/layout/VerticalCurvedList"/>
    <dgm:cxn modelId="{0C19F487-FFB2-459F-AC54-E3724720D745}" type="presParOf" srcId="{ADA3A38F-F78E-4C78-AAEE-972DE6CB2448}" destId="{5F653B97-5F3E-48A5-9834-04D042505A5F}" srcOrd="2" destOrd="0" presId="urn:microsoft.com/office/officeart/2008/layout/VerticalCurvedList"/>
    <dgm:cxn modelId="{A761A3E6-5EBF-4C99-98F6-6380D2909516}" type="presParOf" srcId="{ADA3A38F-F78E-4C78-AAEE-972DE6CB2448}" destId="{324DCBD1-F1AF-47F1-946B-78F6B5B1B12D}" srcOrd="3" destOrd="0" presId="urn:microsoft.com/office/officeart/2008/layout/VerticalCurvedList"/>
    <dgm:cxn modelId="{E19E73A0-0FC7-40DF-A928-AFB089C6C13B}" type="presParOf" srcId="{7641B8F3-C3FE-4815-9675-25819E312DE9}" destId="{5F7BAD40-AB0A-4C5C-9FBF-47D528F0D472}" srcOrd="1" destOrd="0" presId="urn:microsoft.com/office/officeart/2008/layout/VerticalCurvedList"/>
    <dgm:cxn modelId="{C87AFE9A-CC95-4B4C-B572-46F30E8C43FE}" type="presParOf" srcId="{7641B8F3-C3FE-4815-9675-25819E312DE9}" destId="{A63C3A60-ACD3-4C2F-9B03-9A57B6D8A408}" srcOrd="2" destOrd="0" presId="urn:microsoft.com/office/officeart/2008/layout/VerticalCurvedList"/>
    <dgm:cxn modelId="{6AB3F78E-5426-4310-80A6-5E3797EE35FA}" type="presParOf" srcId="{A63C3A60-ACD3-4C2F-9B03-9A57B6D8A408}" destId="{54DDC1A9-96FE-4E52-8F59-B77FDC8BD306}" srcOrd="0" destOrd="0" presId="urn:microsoft.com/office/officeart/2008/layout/VerticalCurvedList"/>
    <dgm:cxn modelId="{F7BF59CD-B3B3-4731-A1EE-ACD378FB493E}" type="presParOf" srcId="{7641B8F3-C3FE-4815-9675-25819E312DE9}" destId="{325C980A-B8DB-49E8-9F9B-C650D7F947E0}" srcOrd="3" destOrd="0" presId="urn:microsoft.com/office/officeart/2008/layout/VerticalCurvedList"/>
    <dgm:cxn modelId="{9278A768-82FA-4D88-89AB-9D4CF5355FFA}" type="presParOf" srcId="{7641B8F3-C3FE-4815-9675-25819E312DE9}" destId="{A83154C2-BE56-404A-B963-C9E16FFFB220}" srcOrd="4" destOrd="0" presId="urn:microsoft.com/office/officeart/2008/layout/VerticalCurvedList"/>
    <dgm:cxn modelId="{4D71EE1B-9981-46CC-9AC6-C3F6BCA6667F}" type="presParOf" srcId="{A83154C2-BE56-404A-B963-C9E16FFFB220}" destId="{C059EA7F-92F6-4F9D-B912-BFE444A1CA10}" srcOrd="0" destOrd="0" presId="urn:microsoft.com/office/officeart/2008/layout/VerticalCurvedList"/>
    <dgm:cxn modelId="{525B564D-ACF1-4CB8-AAC1-B022342CABE8}" type="presParOf" srcId="{7641B8F3-C3FE-4815-9675-25819E312DE9}" destId="{B97915DC-AC1D-4B4F-9662-7705A98A29C4}" srcOrd="5" destOrd="0" presId="urn:microsoft.com/office/officeart/2008/layout/VerticalCurvedList"/>
    <dgm:cxn modelId="{B19671E5-124C-4E3F-BDB8-0CCEF54CB8A2}" type="presParOf" srcId="{7641B8F3-C3FE-4815-9675-25819E312DE9}" destId="{6B41AE00-9923-4859-801E-433FD697DF23}" srcOrd="6" destOrd="0" presId="urn:microsoft.com/office/officeart/2008/layout/VerticalCurvedList"/>
    <dgm:cxn modelId="{0568929A-DF69-4CB5-AE2A-BFF8FF391FD0}" type="presParOf" srcId="{6B41AE00-9923-4859-801E-433FD697DF23}" destId="{0F4C3000-7FD7-4CAD-8D84-CBBF31CD3754}" srcOrd="0" destOrd="0" presId="urn:microsoft.com/office/officeart/2008/layout/VerticalCurvedList"/>
    <dgm:cxn modelId="{6D95C511-2E74-4235-90EB-1FBD890283CA}" type="presParOf" srcId="{7641B8F3-C3FE-4815-9675-25819E312DE9}" destId="{E8D3F1AB-5EED-4F74-AAF1-64DCFF70EBD3}" srcOrd="7" destOrd="0" presId="urn:microsoft.com/office/officeart/2008/layout/VerticalCurvedList"/>
    <dgm:cxn modelId="{4BD42B3A-2A64-41A0-A419-003F4A89CCE2}" type="presParOf" srcId="{7641B8F3-C3FE-4815-9675-25819E312DE9}" destId="{DF24E61A-FA6A-4940-9CEF-0E64A3645F8C}" srcOrd="8" destOrd="0" presId="urn:microsoft.com/office/officeart/2008/layout/VerticalCurvedList"/>
    <dgm:cxn modelId="{5C0D2004-ACC0-4BFB-AE93-D99ECF031368}" type="presParOf" srcId="{DF24E61A-FA6A-4940-9CEF-0E64A3645F8C}" destId="{6262E5D4-3574-4D6C-8428-4C0A815562E0}" srcOrd="0" destOrd="0" presId="urn:microsoft.com/office/officeart/2008/layout/VerticalCurvedList"/>
    <dgm:cxn modelId="{29F008A1-33B3-44CF-9CE9-0ABA9453765C}" type="presParOf" srcId="{7641B8F3-C3FE-4815-9675-25819E312DE9}" destId="{5ED65281-BE82-4E96-9145-354E05720C2C}" srcOrd="9" destOrd="0" presId="urn:microsoft.com/office/officeart/2008/layout/VerticalCurvedList"/>
    <dgm:cxn modelId="{E128E9E7-E15D-4908-BD40-C4885D95647F}" type="presParOf" srcId="{7641B8F3-C3FE-4815-9675-25819E312DE9}" destId="{56CC1135-7B5F-40C6-B4DE-166547516E7C}" srcOrd="10" destOrd="0" presId="urn:microsoft.com/office/officeart/2008/layout/VerticalCurvedList"/>
    <dgm:cxn modelId="{29017E87-506B-4BE1-B3E7-424B10EB9F5F}" type="presParOf" srcId="{56CC1135-7B5F-40C6-B4DE-166547516E7C}" destId="{1A184E11-6119-467B-B106-95138425CA05}" srcOrd="0" destOrd="0" presId="urn:microsoft.com/office/officeart/2008/layout/VerticalCurvedList"/>
    <dgm:cxn modelId="{5F1A769B-FB44-48AE-8363-D7D3175B302A}" type="presParOf" srcId="{7641B8F3-C3FE-4815-9675-25819E312DE9}" destId="{9444D253-C5B2-4122-8E8C-83831AE2B288}" srcOrd="11" destOrd="0" presId="urn:microsoft.com/office/officeart/2008/layout/VerticalCurvedList"/>
    <dgm:cxn modelId="{C116683C-68D6-4FD8-B0BB-9183962EDD90}" type="presParOf" srcId="{7641B8F3-C3FE-4815-9675-25819E312DE9}" destId="{8EF07F39-AC07-45D8-9C8D-BBA675704215}" srcOrd="12" destOrd="0" presId="urn:microsoft.com/office/officeart/2008/layout/VerticalCurvedList"/>
    <dgm:cxn modelId="{7B9376D9-5A87-4392-A86D-C1E4661DFF06}" type="presParOf" srcId="{8EF07F39-AC07-45D8-9C8D-BBA675704215}" destId="{2D08FF87-8D8D-4E78-A261-391DD0C0952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602BD5-CB81-423D-BB81-15609775991E}" type="doc">
      <dgm:prSet loTypeId="urn:microsoft.com/office/officeart/2005/8/layout/lProcess2" loCatId="list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C051E41E-089F-4992-B820-12559EF45D87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/>
            <a:t>МУНИЦИПАЛЬНЫЕ КОНКУРСЫ </a:t>
          </a:r>
        </a:p>
        <a:p>
          <a:r>
            <a:rPr lang="ru-RU" sz="1200" dirty="0" smtClean="0"/>
            <a:t>(2017-2018 гг.)</a:t>
          </a:r>
          <a:endParaRPr lang="ru-RU" sz="1200" dirty="0"/>
        </a:p>
      </dgm:t>
    </dgm:pt>
    <dgm:pt modelId="{09FAA6D4-4322-4055-A35A-F1432BD2082E}" type="parTrans" cxnId="{0ABAD739-D324-4E5C-88BD-1CEBDFA5EDB1}">
      <dgm:prSet/>
      <dgm:spPr/>
      <dgm:t>
        <a:bodyPr/>
        <a:lstStyle/>
        <a:p>
          <a:endParaRPr lang="ru-RU"/>
        </a:p>
      </dgm:t>
    </dgm:pt>
    <dgm:pt modelId="{F4280101-8A8D-4509-B424-E8A9598FB5A2}" type="sibTrans" cxnId="{0ABAD739-D324-4E5C-88BD-1CEBDFA5EDB1}">
      <dgm:prSet/>
      <dgm:spPr/>
      <dgm:t>
        <a:bodyPr/>
        <a:lstStyle/>
        <a:p>
          <a:endParaRPr lang="ru-RU"/>
        </a:p>
      </dgm:t>
    </dgm:pt>
    <dgm:pt modelId="{ED26A9B1-799D-4C2B-B86F-FC69F77FAFC8}">
      <dgm:prSet phldrT="[Текст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/>
            <a:t>РЕГИОНАЛЬНЫЕ ЭТАПЫ ВСЕРОССИЙСКИХ КОНКУРСОВ</a:t>
          </a:r>
        </a:p>
        <a:p>
          <a:r>
            <a:rPr lang="ru-RU" sz="1200" dirty="0" smtClean="0"/>
            <a:t>(2017-2018 гг.)</a:t>
          </a:r>
          <a:endParaRPr lang="ru-RU" sz="1200" dirty="0"/>
        </a:p>
      </dgm:t>
    </dgm:pt>
    <dgm:pt modelId="{366BFB21-6DDF-4DD0-85D1-E5647F695E53}" type="parTrans" cxnId="{E0D37CD2-BC8E-4696-8F0C-C420C9DB5F04}">
      <dgm:prSet/>
      <dgm:spPr/>
      <dgm:t>
        <a:bodyPr/>
        <a:lstStyle/>
        <a:p>
          <a:endParaRPr lang="ru-RU"/>
        </a:p>
      </dgm:t>
    </dgm:pt>
    <dgm:pt modelId="{2C088AAD-1904-44A9-A898-7513D8DA1939}" type="sibTrans" cxnId="{E0D37CD2-BC8E-4696-8F0C-C420C9DB5F04}">
      <dgm:prSet/>
      <dgm:spPr/>
      <dgm:t>
        <a:bodyPr/>
        <a:lstStyle/>
        <a:p>
          <a:endParaRPr lang="ru-RU"/>
        </a:p>
      </dgm:t>
    </dgm:pt>
    <dgm:pt modelId="{0693150A-4781-4822-A883-41923EEC80C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/>
            <a:t>«Воспитатель года» - </a:t>
          </a:r>
        </a:p>
        <a:p>
          <a:r>
            <a:rPr lang="ru-RU" sz="1200" b="1" dirty="0" smtClean="0"/>
            <a:t>8 чел</a:t>
          </a:r>
          <a:r>
            <a:rPr lang="ru-RU" sz="1200" dirty="0" smtClean="0"/>
            <a:t>.</a:t>
          </a:r>
          <a:endParaRPr lang="ru-RU" sz="1200" dirty="0"/>
        </a:p>
      </dgm:t>
    </dgm:pt>
    <dgm:pt modelId="{032FD941-50FF-4E55-ACF2-D1AC6BA880CF}" type="parTrans" cxnId="{955E4DD4-90FA-4F4A-A4C2-95829352F92F}">
      <dgm:prSet/>
      <dgm:spPr/>
      <dgm:t>
        <a:bodyPr/>
        <a:lstStyle/>
        <a:p>
          <a:endParaRPr lang="ru-RU"/>
        </a:p>
      </dgm:t>
    </dgm:pt>
    <dgm:pt modelId="{00A213EC-7091-4555-8A9B-FB2314128E9A}" type="sibTrans" cxnId="{955E4DD4-90FA-4F4A-A4C2-95829352F92F}">
      <dgm:prSet/>
      <dgm:spPr/>
      <dgm:t>
        <a:bodyPr/>
        <a:lstStyle/>
        <a:p>
          <a:endParaRPr lang="ru-RU"/>
        </a:p>
      </dgm:t>
    </dgm:pt>
    <dgm:pt modelId="{541D769E-9911-4901-87A2-8AEA5DF9B3F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/>
            <a:t>«Начало» </a:t>
          </a:r>
          <a:r>
            <a:rPr lang="ru-RU" sz="1200" b="1" dirty="0" smtClean="0"/>
            <a:t>- 6 чел. </a:t>
          </a:r>
          <a:endParaRPr lang="ru-RU" sz="1200" b="1" dirty="0"/>
        </a:p>
      </dgm:t>
    </dgm:pt>
    <dgm:pt modelId="{7CE33126-C5F5-4131-A10A-74D35805F902}" type="parTrans" cxnId="{3FC8C6BD-27B8-42D3-8440-DCA9FC7E4900}">
      <dgm:prSet/>
      <dgm:spPr/>
      <dgm:t>
        <a:bodyPr/>
        <a:lstStyle/>
        <a:p>
          <a:endParaRPr lang="ru-RU"/>
        </a:p>
      </dgm:t>
    </dgm:pt>
    <dgm:pt modelId="{77C4965C-A24D-46B6-938C-B9FBFCA72925}" type="sibTrans" cxnId="{3FC8C6BD-27B8-42D3-8440-DCA9FC7E4900}">
      <dgm:prSet/>
      <dgm:spPr/>
      <dgm:t>
        <a:bodyPr/>
        <a:lstStyle/>
        <a:p>
          <a:endParaRPr lang="ru-RU"/>
        </a:p>
      </dgm:t>
    </dgm:pt>
    <dgm:pt modelId="{CBEBB764-CB20-467F-AEC2-603FA7AB61EA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/>
            <a:t>«Учитель года» -</a:t>
          </a:r>
        </a:p>
        <a:p>
          <a:r>
            <a:rPr lang="ru-RU" sz="1200" b="1" dirty="0" smtClean="0"/>
            <a:t>6 чел.</a:t>
          </a:r>
          <a:endParaRPr lang="ru-RU" sz="1200" b="1" dirty="0"/>
        </a:p>
      </dgm:t>
    </dgm:pt>
    <dgm:pt modelId="{B8C5A08D-27B7-4856-96EB-B973CDB5DECD}" type="parTrans" cxnId="{D6964599-CB48-43E0-B8F9-4881D1B89DED}">
      <dgm:prSet/>
      <dgm:spPr/>
      <dgm:t>
        <a:bodyPr/>
        <a:lstStyle/>
        <a:p>
          <a:endParaRPr lang="ru-RU"/>
        </a:p>
      </dgm:t>
    </dgm:pt>
    <dgm:pt modelId="{ABE80D1D-9477-4BBF-A546-D3119A88FC35}" type="sibTrans" cxnId="{D6964599-CB48-43E0-B8F9-4881D1B89DED}">
      <dgm:prSet/>
      <dgm:spPr/>
      <dgm:t>
        <a:bodyPr/>
        <a:lstStyle/>
        <a:p>
          <a:endParaRPr lang="ru-RU"/>
        </a:p>
      </dgm:t>
    </dgm:pt>
    <dgm:pt modelId="{2DB62C36-11FE-4E04-931E-2E5185602656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«Эстафета педагогического мастерства» </a:t>
          </a:r>
          <a:r>
            <a:rPr lang="ru-RU" sz="1200" b="1" dirty="0" smtClean="0">
              <a:solidFill>
                <a:schemeClr val="tx1"/>
              </a:solidFill>
            </a:rPr>
            <a:t>- 17 чел.</a:t>
          </a:r>
          <a:endParaRPr lang="ru-RU" sz="1200" b="1" dirty="0">
            <a:solidFill>
              <a:schemeClr val="tx1"/>
            </a:solidFill>
          </a:endParaRPr>
        </a:p>
      </dgm:t>
    </dgm:pt>
    <dgm:pt modelId="{6F6F8D17-7D7C-41B8-9B5C-02F402F9E5FF}" type="parTrans" cxnId="{A2DBFB4E-0BDF-42CE-8D04-B961D81A762B}">
      <dgm:prSet/>
      <dgm:spPr/>
      <dgm:t>
        <a:bodyPr/>
        <a:lstStyle/>
        <a:p>
          <a:endParaRPr lang="ru-RU"/>
        </a:p>
      </dgm:t>
    </dgm:pt>
    <dgm:pt modelId="{F389B530-6A08-476B-A16D-0BB30555566C}" type="sibTrans" cxnId="{A2DBFB4E-0BDF-42CE-8D04-B961D81A762B}">
      <dgm:prSet/>
      <dgm:spPr/>
      <dgm:t>
        <a:bodyPr/>
        <a:lstStyle/>
        <a:p>
          <a:endParaRPr lang="ru-RU"/>
        </a:p>
      </dgm:t>
    </dgm:pt>
    <dgm:pt modelId="{DF2450EA-A15C-40C8-88C8-20E92CFC368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«Самый классный </a:t>
          </a:r>
          <a:r>
            <a:rPr lang="ru-RU" sz="1200" dirty="0" err="1" smtClean="0">
              <a:solidFill>
                <a:schemeClr val="tx1"/>
              </a:solidFill>
            </a:rPr>
            <a:t>классный</a:t>
          </a:r>
          <a:r>
            <a:rPr lang="ru-RU" sz="1200" dirty="0" smtClean="0">
              <a:solidFill>
                <a:schemeClr val="tx1"/>
              </a:solidFill>
            </a:rPr>
            <a:t>» </a:t>
          </a:r>
          <a:r>
            <a:rPr lang="ru-RU" sz="1200" b="1" dirty="0" smtClean="0">
              <a:solidFill>
                <a:schemeClr val="tx1"/>
              </a:solidFill>
            </a:rPr>
            <a:t>- 7 чел. </a:t>
          </a:r>
          <a:endParaRPr lang="ru-RU" sz="1200" b="1" dirty="0">
            <a:solidFill>
              <a:schemeClr val="tx1"/>
            </a:solidFill>
          </a:endParaRPr>
        </a:p>
      </dgm:t>
    </dgm:pt>
    <dgm:pt modelId="{51187AE1-72C1-4B35-937D-3903420B1A87}" type="parTrans" cxnId="{0587D9E2-E506-4BCB-95DF-5BB25F042A8B}">
      <dgm:prSet/>
      <dgm:spPr/>
      <dgm:t>
        <a:bodyPr/>
        <a:lstStyle/>
        <a:p>
          <a:endParaRPr lang="ru-RU"/>
        </a:p>
      </dgm:t>
    </dgm:pt>
    <dgm:pt modelId="{7274B80C-5DF1-45D0-A96E-D1EB1B99D764}" type="sibTrans" cxnId="{0587D9E2-E506-4BCB-95DF-5BB25F042A8B}">
      <dgm:prSet/>
      <dgm:spPr/>
      <dgm:t>
        <a:bodyPr/>
        <a:lstStyle/>
        <a:p>
          <a:endParaRPr lang="ru-RU"/>
        </a:p>
      </dgm:t>
    </dgm:pt>
    <dgm:pt modelId="{7E8FDE54-C5C1-4976-81CB-CC6512616B13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/>
            <a:t>«Конкурс кабинетов» - </a:t>
          </a:r>
          <a:br>
            <a:rPr lang="ru-RU" sz="1200" dirty="0" smtClean="0"/>
          </a:br>
          <a:r>
            <a:rPr lang="ru-RU" sz="1200" b="1" dirty="0" smtClean="0"/>
            <a:t>13 чел.</a:t>
          </a:r>
          <a:endParaRPr lang="ru-RU" sz="1200" b="1" dirty="0"/>
        </a:p>
      </dgm:t>
    </dgm:pt>
    <dgm:pt modelId="{438FCAF7-3AE4-458A-A61C-455EE6363CC2}" type="parTrans" cxnId="{AD6F2E03-D64F-4711-8806-9AB986780C0C}">
      <dgm:prSet/>
      <dgm:spPr/>
      <dgm:t>
        <a:bodyPr/>
        <a:lstStyle/>
        <a:p>
          <a:endParaRPr lang="ru-RU"/>
        </a:p>
      </dgm:t>
    </dgm:pt>
    <dgm:pt modelId="{6CA1426C-5BD4-43D7-9229-B983259EEB5E}" type="sibTrans" cxnId="{AD6F2E03-D64F-4711-8806-9AB986780C0C}">
      <dgm:prSet/>
      <dgm:spPr/>
      <dgm:t>
        <a:bodyPr/>
        <a:lstStyle/>
        <a:p>
          <a:endParaRPr lang="ru-RU"/>
        </a:p>
      </dgm:t>
    </dgm:pt>
    <dgm:pt modelId="{F5C89E1C-19C5-4242-B840-BD1162DAD152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/>
            <a:t>РЕГИОНАЛЬНЫЕ </a:t>
          </a:r>
          <a:br>
            <a:rPr lang="ru-RU" sz="1200" b="1" dirty="0" smtClean="0"/>
          </a:br>
          <a:r>
            <a:rPr lang="ru-RU" sz="1200" b="1" dirty="0" smtClean="0"/>
            <a:t>КОНКУРСЫ</a:t>
          </a:r>
        </a:p>
        <a:p>
          <a:r>
            <a:rPr lang="ru-RU" sz="1200" dirty="0" smtClean="0"/>
            <a:t>(2017-2018 гг.)</a:t>
          </a:r>
          <a:endParaRPr lang="ru-RU" sz="1200" dirty="0"/>
        </a:p>
      </dgm:t>
    </dgm:pt>
    <dgm:pt modelId="{DF9EC810-CF0E-4C97-B376-4E37B271119A}" type="parTrans" cxnId="{4EA29A9F-652B-4D5A-8150-8302BCB604D2}">
      <dgm:prSet/>
      <dgm:spPr/>
      <dgm:t>
        <a:bodyPr/>
        <a:lstStyle/>
        <a:p>
          <a:endParaRPr lang="ru-RU"/>
        </a:p>
      </dgm:t>
    </dgm:pt>
    <dgm:pt modelId="{568DDC11-4147-430D-9F44-AB61841303A6}" type="sibTrans" cxnId="{4EA29A9F-652B-4D5A-8150-8302BCB604D2}">
      <dgm:prSet/>
      <dgm:spPr/>
      <dgm:t>
        <a:bodyPr/>
        <a:lstStyle/>
        <a:p>
          <a:endParaRPr lang="ru-RU"/>
        </a:p>
      </dgm:t>
    </dgm:pt>
    <dgm:pt modelId="{BD1E21E8-197C-4FCD-979D-E17A67930B1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50" dirty="0" smtClean="0">
              <a:solidFill>
                <a:schemeClr val="tx1"/>
              </a:solidFill>
            </a:rPr>
            <a:t>Конкурс на получение денежного поощрения лучшими учителями общеобразовательных организаций, расположенных на территории Свердловской области – 3</a:t>
          </a:r>
          <a:r>
            <a:rPr lang="ru-RU" sz="1050" b="1" dirty="0" smtClean="0">
              <a:solidFill>
                <a:schemeClr val="tx1"/>
              </a:solidFill>
            </a:rPr>
            <a:t> чел. </a:t>
          </a:r>
          <a:endParaRPr lang="ru-RU" sz="1050" b="1" dirty="0">
            <a:solidFill>
              <a:schemeClr val="tx1"/>
            </a:solidFill>
          </a:endParaRPr>
        </a:p>
      </dgm:t>
    </dgm:pt>
    <dgm:pt modelId="{789C8A55-61D2-42C5-A3D4-0B143995887F}" type="parTrans" cxnId="{E4C087EA-A493-46DA-911A-4E1D7292ACC6}">
      <dgm:prSet/>
      <dgm:spPr/>
      <dgm:t>
        <a:bodyPr/>
        <a:lstStyle/>
        <a:p>
          <a:endParaRPr lang="ru-RU"/>
        </a:p>
      </dgm:t>
    </dgm:pt>
    <dgm:pt modelId="{6F291595-08F5-4CAA-BA68-E5670463D2CD}" type="sibTrans" cxnId="{E4C087EA-A493-46DA-911A-4E1D7292ACC6}">
      <dgm:prSet/>
      <dgm:spPr/>
      <dgm:t>
        <a:bodyPr/>
        <a:lstStyle/>
        <a:p>
          <a:endParaRPr lang="ru-RU"/>
        </a:p>
      </dgm:t>
    </dgm:pt>
    <dgm:pt modelId="{90DE5461-C973-416A-B69D-67DA9CDFD837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</a:rPr>
            <a:t>«За нравственный подвиг учителя» -  4</a:t>
          </a:r>
          <a:r>
            <a:rPr lang="ru-RU" sz="1200" b="1" dirty="0" smtClean="0">
              <a:solidFill>
                <a:schemeClr val="tx1"/>
              </a:solidFill>
            </a:rPr>
            <a:t> чел. </a:t>
          </a:r>
          <a:endParaRPr lang="ru-RU" sz="1200" b="1" dirty="0">
            <a:solidFill>
              <a:schemeClr val="tx1"/>
            </a:solidFill>
          </a:endParaRPr>
        </a:p>
      </dgm:t>
    </dgm:pt>
    <dgm:pt modelId="{803E5D57-6674-4DE6-A7DD-F59E65412631}" type="parTrans" cxnId="{41065A7D-400C-4AC2-A698-B27ABE8B0E22}">
      <dgm:prSet/>
      <dgm:spPr/>
      <dgm:t>
        <a:bodyPr/>
        <a:lstStyle/>
        <a:p>
          <a:endParaRPr lang="ru-RU"/>
        </a:p>
      </dgm:t>
    </dgm:pt>
    <dgm:pt modelId="{274B1633-15D5-438D-BE7B-71943A60957B}" type="sibTrans" cxnId="{41065A7D-400C-4AC2-A698-B27ABE8B0E22}">
      <dgm:prSet/>
      <dgm:spPr/>
      <dgm:t>
        <a:bodyPr/>
        <a:lstStyle/>
        <a:p>
          <a:endParaRPr lang="ru-RU"/>
        </a:p>
      </dgm:t>
    </dgm:pt>
    <dgm:pt modelId="{096694EE-873D-4A99-B091-9F55D9D3754D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050" dirty="0" smtClean="0"/>
            <a:t>Конкурс «Растим патриотов России» – 2</a:t>
          </a:r>
          <a:r>
            <a:rPr lang="ru-RU" sz="1050" b="1" dirty="0" smtClean="0"/>
            <a:t> чел</a:t>
          </a:r>
          <a:r>
            <a:rPr lang="ru-RU" sz="1050" dirty="0" smtClean="0"/>
            <a:t>. </a:t>
          </a:r>
          <a:endParaRPr lang="ru-RU" sz="1400" dirty="0"/>
        </a:p>
      </dgm:t>
    </dgm:pt>
    <dgm:pt modelId="{AB914DA5-6D5B-4475-9351-16AB919462CB}" type="parTrans" cxnId="{144DCB83-94FE-46DC-9E6B-4A2E8D39F58C}">
      <dgm:prSet/>
      <dgm:spPr/>
      <dgm:t>
        <a:bodyPr/>
        <a:lstStyle/>
        <a:p>
          <a:endParaRPr lang="ru-RU"/>
        </a:p>
      </dgm:t>
    </dgm:pt>
    <dgm:pt modelId="{1FB39CC9-DD0D-4095-8DCC-E67CDB263282}" type="sibTrans" cxnId="{144DCB83-94FE-46DC-9E6B-4A2E8D39F58C}">
      <dgm:prSet/>
      <dgm:spPr/>
      <dgm:t>
        <a:bodyPr/>
        <a:lstStyle/>
        <a:p>
          <a:endParaRPr lang="ru-RU"/>
        </a:p>
      </dgm:t>
    </dgm:pt>
    <dgm:pt modelId="{F315EB54-C695-4DBF-BCA5-0A1D5C190CDE}" type="pres">
      <dgm:prSet presAssocID="{0F602BD5-CB81-423D-BB81-15609775991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327972-FE37-4A01-93D9-33472D3E8C0B}" type="pres">
      <dgm:prSet presAssocID="{C051E41E-089F-4992-B820-12559EF45D87}" presName="compNode" presStyleCnt="0"/>
      <dgm:spPr/>
    </dgm:pt>
    <dgm:pt modelId="{D7AD8985-9C49-4323-965E-9B226CDA9725}" type="pres">
      <dgm:prSet presAssocID="{C051E41E-089F-4992-B820-12559EF45D87}" presName="aNode" presStyleLbl="bgShp" presStyleIdx="0" presStyleCnt="3"/>
      <dgm:spPr/>
      <dgm:t>
        <a:bodyPr/>
        <a:lstStyle/>
        <a:p>
          <a:endParaRPr lang="ru-RU"/>
        </a:p>
      </dgm:t>
    </dgm:pt>
    <dgm:pt modelId="{B0AFC6BD-8EA5-443D-A976-7F0F3B613EF7}" type="pres">
      <dgm:prSet presAssocID="{C051E41E-089F-4992-B820-12559EF45D87}" presName="textNode" presStyleLbl="bgShp" presStyleIdx="0" presStyleCnt="3"/>
      <dgm:spPr/>
      <dgm:t>
        <a:bodyPr/>
        <a:lstStyle/>
        <a:p>
          <a:endParaRPr lang="ru-RU"/>
        </a:p>
      </dgm:t>
    </dgm:pt>
    <dgm:pt modelId="{35FC0C8B-549E-432E-B7FA-AC1ECDE43D3F}" type="pres">
      <dgm:prSet presAssocID="{C051E41E-089F-4992-B820-12559EF45D87}" presName="compChildNode" presStyleCnt="0"/>
      <dgm:spPr/>
    </dgm:pt>
    <dgm:pt modelId="{E7584949-1EA6-431D-AD99-D5643D3D3E48}" type="pres">
      <dgm:prSet presAssocID="{C051E41E-089F-4992-B820-12559EF45D87}" presName="theInnerList" presStyleCnt="0"/>
      <dgm:spPr/>
    </dgm:pt>
    <dgm:pt modelId="{32C466AD-F119-49F6-9C1C-CB92CDE209E0}" type="pres">
      <dgm:prSet presAssocID="{2DB62C36-11FE-4E04-931E-2E5185602656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15B0E4-143C-40C6-8909-360631467050}" type="pres">
      <dgm:prSet presAssocID="{2DB62C36-11FE-4E04-931E-2E5185602656}" presName="aSpace2" presStyleCnt="0"/>
      <dgm:spPr/>
    </dgm:pt>
    <dgm:pt modelId="{628FF58F-F1D1-431B-BF2E-B0379457496C}" type="pres">
      <dgm:prSet presAssocID="{DF2450EA-A15C-40C8-88C8-20E92CFC3687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2ED8A4-1E1B-4D4B-B077-E3C3E63F8AC6}" type="pres">
      <dgm:prSet presAssocID="{DF2450EA-A15C-40C8-88C8-20E92CFC3687}" presName="aSpace2" presStyleCnt="0"/>
      <dgm:spPr/>
    </dgm:pt>
    <dgm:pt modelId="{92C1395D-F18C-408B-B4EB-5AE96EC6817E}" type="pres">
      <dgm:prSet presAssocID="{7E8FDE54-C5C1-4976-81CB-CC6512616B13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682B1-7005-47A0-B92C-CD3D483D94DA}" type="pres">
      <dgm:prSet presAssocID="{C051E41E-089F-4992-B820-12559EF45D87}" presName="aSpace" presStyleCnt="0"/>
      <dgm:spPr/>
    </dgm:pt>
    <dgm:pt modelId="{26B6067C-BE20-48E2-8DBA-0111A627769A}" type="pres">
      <dgm:prSet presAssocID="{ED26A9B1-799D-4C2B-B86F-FC69F77FAFC8}" presName="compNode" presStyleCnt="0"/>
      <dgm:spPr/>
    </dgm:pt>
    <dgm:pt modelId="{6C248BC4-3877-416C-9DF3-4AFFEE068A02}" type="pres">
      <dgm:prSet presAssocID="{ED26A9B1-799D-4C2B-B86F-FC69F77FAFC8}" presName="aNode" presStyleLbl="bgShp" presStyleIdx="1" presStyleCnt="3"/>
      <dgm:spPr/>
      <dgm:t>
        <a:bodyPr/>
        <a:lstStyle/>
        <a:p>
          <a:endParaRPr lang="ru-RU"/>
        </a:p>
      </dgm:t>
    </dgm:pt>
    <dgm:pt modelId="{797805BD-A45D-4E73-AB70-A96025620141}" type="pres">
      <dgm:prSet presAssocID="{ED26A9B1-799D-4C2B-B86F-FC69F77FAFC8}" presName="textNode" presStyleLbl="bgShp" presStyleIdx="1" presStyleCnt="3"/>
      <dgm:spPr/>
      <dgm:t>
        <a:bodyPr/>
        <a:lstStyle/>
        <a:p>
          <a:endParaRPr lang="ru-RU"/>
        </a:p>
      </dgm:t>
    </dgm:pt>
    <dgm:pt modelId="{BF28D8DA-D730-4E34-B2FC-40D650CFB663}" type="pres">
      <dgm:prSet presAssocID="{ED26A9B1-799D-4C2B-B86F-FC69F77FAFC8}" presName="compChildNode" presStyleCnt="0"/>
      <dgm:spPr/>
    </dgm:pt>
    <dgm:pt modelId="{3467DDCF-F4A7-4B2F-8D9A-03E1CF34306A}" type="pres">
      <dgm:prSet presAssocID="{ED26A9B1-799D-4C2B-B86F-FC69F77FAFC8}" presName="theInnerList" presStyleCnt="0"/>
      <dgm:spPr/>
    </dgm:pt>
    <dgm:pt modelId="{7DA56F85-6063-43DA-A817-7B746198019F}" type="pres">
      <dgm:prSet presAssocID="{0693150A-4781-4822-A883-41923EEC80C4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4555A-D1D0-4AA3-8ADD-8877BFCF59CF}" type="pres">
      <dgm:prSet presAssocID="{0693150A-4781-4822-A883-41923EEC80C4}" presName="aSpace2" presStyleCnt="0"/>
      <dgm:spPr/>
    </dgm:pt>
    <dgm:pt modelId="{C18D5CE4-FE9B-4AD2-9E4E-511D2EE955CC}" type="pres">
      <dgm:prSet presAssocID="{CBEBB764-CB20-467F-AEC2-603FA7AB61EA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E63A2-F176-415D-B6E1-D04201DE7D0B}" type="pres">
      <dgm:prSet presAssocID="{CBEBB764-CB20-467F-AEC2-603FA7AB61EA}" presName="aSpace2" presStyleCnt="0"/>
      <dgm:spPr/>
    </dgm:pt>
    <dgm:pt modelId="{90582C69-C383-4F16-9CF3-236AC1BBFEC0}" type="pres">
      <dgm:prSet presAssocID="{541D769E-9911-4901-87A2-8AEA5DF9B3F7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DBA586-A24B-4BE4-AEFC-E8FD46380BB2}" type="pres">
      <dgm:prSet presAssocID="{541D769E-9911-4901-87A2-8AEA5DF9B3F7}" presName="aSpace2" presStyleCnt="0"/>
      <dgm:spPr/>
    </dgm:pt>
    <dgm:pt modelId="{A14AEA36-0508-443B-BB09-33EFD2AD7C82}" type="pres">
      <dgm:prSet presAssocID="{90DE5461-C973-416A-B69D-67DA9CDFD837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740AFA-15F2-48B4-86D2-0B879DB3DBD1}" type="pres">
      <dgm:prSet presAssocID="{ED26A9B1-799D-4C2B-B86F-FC69F77FAFC8}" presName="aSpace" presStyleCnt="0"/>
      <dgm:spPr/>
    </dgm:pt>
    <dgm:pt modelId="{FC17DE3F-10B6-41DC-826B-1479C4C7CFF1}" type="pres">
      <dgm:prSet presAssocID="{F5C89E1C-19C5-4242-B840-BD1162DAD152}" presName="compNode" presStyleCnt="0"/>
      <dgm:spPr/>
    </dgm:pt>
    <dgm:pt modelId="{FC8DC88F-091F-49DC-A796-517BF051CDD2}" type="pres">
      <dgm:prSet presAssocID="{F5C89E1C-19C5-4242-B840-BD1162DAD152}" presName="aNode" presStyleLbl="bgShp" presStyleIdx="2" presStyleCnt="3"/>
      <dgm:spPr/>
      <dgm:t>
        <a:bodyPr/>
        <a:lstStyle/>
        <a:p>
          <a:endParaRPr lang="ru-RU"/>
        </a:p>
      </dgm:t>
    </dgm:pt>
    <dgm:pt modelId="{2335683B-844E-4471-BF18-C2A1F667DA9D}" type="pres">
      <dgm:prSet presAssocID="{F5C89E1C-19C5-4242-B840-BD1162DAD152}" presName="textNode" presStyleLbl="bgShp" presStyleIdx="2" presStyleCnt="3"/>
      <dgm:spPr/>
      <dgm:t>
        <a:bodyPr/>
        <a:lstStyle/>
        <a:p>
          <a:endParaRPr lang="ru-RU"/>
        </a:p>
      </dgm:t>
    </dgm:pt>
    <dgm:pt modelId="{26FFC816-38B6-409B-8C51-31E9AA4E8902}" type="pres">
      <dgm:prSet presAssocID="{F5C89E1C-19C5-4242-B840-BD1162DAD152}" presName="compChildNode" presStyleCnt="0"/>
      <dgm:spPr/>
    </dgm:pt>
    <dgm:pt modelId="{525647C9-3BFB-43BC-8106-D61813C7262E}" type="pres">
      <dgm:prSet presAssocID="{F5C89E1C-19C5-4242-B840-BD1162DAD152}" presName="theInnerList" presStyleCnt="0"/>
      <dgm:spPr/>
    </dgm:pt>
    <dgm:pt modelId="{B0D92D6E-2C6B-47CF-B784-CD1509F17EA9}" type="pres">
      <dgm:prSet presAssocID="{BD1E21E8-197C-4FCD-979D-E17A67930B1E}" presName="childNode" presStyleLbl="node1" presStyleIdx="7" presStyleCnt="9" custScaleY="445157" custLinFactY="-25006" custLinFactNeighborX="-13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A54C9-3B6E-4C3B-AC6A-0FAD9A975AE6}" type="pres">
      <dgm:prSet presAssocID="{BD1E21E8-197C-4FCD-979D-E17A67930B1E}" presName="aSpace2" presStyleCnt="0"/>
      <dgm:spPr/>
    </dgm:pt>
    <dgm:pt modelId="{E823C5AA-FE48-43AB-A5F8-BF09F048896D}" type="pres">
      <dgm:prSet presAssocID="{096694EE-873D-4A99-B091-9F55D9D3754D}" presName="childNode" presStyleLbl="node1" presStyleIdx="8" presStyleCnt="9" custScaleY="180285" custLinFactNeighborX="-312" custLinFactNeighborY="64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BEB2CF-3522-4CB8-A4A6-3E2CFABD0FDB}" type="presOf" srcId="{096694EE-873D-4A99-B091-9F55D9D3754D}" destId="{E823C5AA-FE48-43AB-A5F8-BF09F048896D}" srcOrd="0" destOrd="0" presId="urn:microsoft.com/office/officeart/2005/8/layout/lProcess2"/>
    <dgm:cxn modelId="{FBF81039-F41A-4D2E-88F8-CA8B43CC7989}" type="presOf" srcId="{F5C89E1C-19C5-4242-B840-BD1162DAD152}" destId="{FC8DC88F-091F-49DC-A796-517BF051CDD2}" srcOrd="0" destOrd="0" presId="urn:microsoft.com/office/officeart/2005/8/layout/lProcess2"/>
    <dgm:cxn modelId="{61BB886B-3BD5-4BB4-972C-DD801F3A2FA9}" type="presOf" srcId="{0F602BD5-CB81-423D-BB81-15609775991E}" destId="{F315EB54-C695-4DBF-BCA5-0A1D5C190CDE}" srcOrd="0" destOrd="0" presId="urn:microsoft.com/office/officeart/2005/8/layout/lProcess2"/>
    <dgm:cxn modelId="{8F9B6C9F-504F-4494-B552-14A6D8852F8E}" type="presOf" srcId="{DF2450EA-A15C-40C8-88C8-20E92CFC3687}" destId="{628FF58F-F1D1-431B-BF2E-B0379457496C}" srcOrd="0" destOrd="0" presId="urn:microsoft.com/office/officeart/2005/8/layout/lProcess2"/>
    <dgm:cxn modelId="{0ABAD739-D324-4E5C-88BD-1CEBDFA5EDB1}" srcId="{0F602BD5-CB81-423D-BB81-15609775991E}" destId="{C051E41E-089F-4992-B820-12559EF45D87}" srcOrd="0" destOrd="0" parTransId="{09FAA6D4-4322-4055-A35A-F1432BD2082E}" sibTransId="{F4280101-8A8D-4509-B424-E8A9598FB5A2}"/>
    <dgm:cxn modelId="{EF30C904-8B98-43E4-AA0E-88320D0C3291}" type="presOf" srcId="{2DB62C36-11FE-4E04-931E-2E5185602656}" destId="{32C466AD-F119-49F6-9C1C-CB92CDE209E0}" srcOrd="0" destOrd="0" presId="urn:microsoft.com/office/officeart/2005/8/layout/lProcess2"/>
    <dgm:cxn modelId="{4EA29A9F-652B-4D5A-8150-8302BCB604D2}" srcId="{0F602BD5-CB81-423D-BB81-15609775991E}" destId="{F5C89E1C-19C5-4242-B840-BD1162DAD152}" srcOrd="2" destOrd="0" parTransId="{DF9EC810-CF0E-4C97-B376-4E37B271119A}" sibTransId="{568DDC11-4147-430D-9F44-AB61841303A6}"/>
    <dgm:cxn modelId="{95EE8080-0A95-4285-90D9-5EAD86424195}" type="presOf" srcId="{ED26A9B1-799D-4C2B-B86F-FC69F77FAFC8}" destId="{797805BD-A45D-4E73-AB70-A96025620141}" srcOrd="1" destOrd="0" presId="urn:microsoft.com/office/officeart/2005/8/layout/lProcess2"/>
    <dgm:cxn modelId="{D6964599-CB48-43E0-B8F9-4881D1B89DED}" srcId="{ED26A9B1-799D-4C2B-B86F-FC69F77FAFC8}" destId="{CBEBB764-CB20-467F-AEC2-603FA7AB61EA}" srcOrd="1" destOrd="0" parTransId="{B8C5A08D-27B7-4856-96EB-B973CDB5DECD}" sibTransId="{ABE80D1D-9477-4BBF-A546-D3119A88FC35}"/>
    <dgm:cxn modelId="{E0368E40-3156-4989-B04F-380B145522F0}" type="presOf" srcId="{ED26A9B1-799D-4C2B-B86F-FC69F77FAFC8}" destId="{6C248BC4-3877-416C-9DF3-4AFFEE068A02}" srcOrd="0" destOrd="0" presId="urn:microsoft.com/office/officeart/2005/8/layout/lProcess2"/>
    <dgm:cxn modelId="{32CCCC59-55BC-46A8-AECE-C464C1A84176}" type="presOf" srcId="{C051E41E-089F-4992-B820-12559EF45D87}" destId="{B0AFC6BD-8EA5-443D-A976-7F0F3B613EF7}" srcOrd="1" destOrd="0" presId="urn:microsoft.com/office/officeart/2005/8/layout/lProcess2"/>
    <dgm:cxn modelId="{955E4DD4-90FA-4F4A-A4C2-95829352F92F}" srcId="{ED26A9B1-799D-4C2B-B86F-FC69F77FAFC8}" destId="{0693150A-4781-4822-A883-41923EEC80C4}" srcOrd="0" destOrd="0" parTransId="{032FD941-50FF-4E55-ACF2-D1AC6BA880CF}" sibTransId="{00A213EC-7091-4555-8A9B-FB2314128E9A}"/>
    <dgm:cxn modelId="{4963FE2F-A7F4-49C3-B601-8F8754EA95B6}" type="presOf" srcId="{7E8FDE54-C5C1-4976-81CB-CC6512616B13}" destId="{92C1395D-F18C-408B-B4EB-5AE96EC6817E}" srcOrd="0" destOrd="0" presId="urn:microsoft.com/office/officeart/2005/8/layout/lProcess2"/>
    <dgm:cxn modelId="{40CAF362-B51B-4D8D-8CF3-F254225FFF92}" type="presOf" srcId="{90DE5461-C973-416A-B69D-67DA9CDFD837}" destId="{A14AEA36-0508-443B-BB09-33EFD2AD7C82}" srcOrd="0" destOrd="0" presId="urn:microsoft.com/office/officeart/2005/8/layout/lProcess2"/>
    <dgm:cxn modelId="{144DCB83-94FE-46DC-9E6B-4A2E8D39F58C}" srcId="{F5C89E1C-19C5-4242-B840-BD1162DAD152}" destId="{096694EE-873D-4A99-B091-9F55D9D3754D}" srcOrd="1" destOrd="0" parTransId="{AB914DA5-6D5B-4475-9351-16AB919462CB}" sibTransId="{1FB39CC9-DD0D-4095-8DCC-E67CDB263282}"/>
    <dgm:cxn modelId="{0587D9E2-E506-4BCB-95DF-5BB25F042A8B}" srcId="{C051E41E-089F-4992-B820-12559EF45D87}" destId="{DF2450EA-A15C-40C8-88C8-20E92CFC3687}" srcOrd="1" destOrd="0" parTransId="{51187AE1-72C1-4B35-937D-3903420B1A87}" sibTransId="{7274B80C-5DF1-45D0-A96E-D1EB1B99D764}"/>
    <dgm:cxn modelId="{E4C087EA-A493-46DA-911A-4E1D7292ACC6}" srcId="{F5C89E1C-19C5-4242-B840-BD1162DAD152}" destId="{BD1E21E8-197C-4FCD-979D-E17A67930B1E}" srcOrd="0" destOrd="0" parTransId="{789C8A55-61D2-42C5-A3D4-0B143995887F}" sibTransId="{6F291595-08F5-4CAA-BA68-E5670463D2CD}"/>
    <dgm:cxn modelId="{D1E05FC1-5527-4BBD-8360-E2B21A01E02E}" type="presOf" srcId="{541D769E-9911-4901-87A2-8AEA5DF9B3F7}" destId="{90582C69-C383-4F16-9CF3-236AC1BBFEC0}" srcOrd="0" destOrd="0" presId="urn:microsoft.com/office/officeart/2005/8/layout/lProcess2"/>
    <dgm:cxn modelId="{3FC8C6BD-27B8-42D3-8440-DCA9FC7E4900}" srcId="{ED26A9B1-799D-4C2B-B86F-FC69F77FAFC8}" destId="{541D769E-9911-4901-87A2-8AEA5DF9B3F7}" srcOrd="2" destOrd="0" parTransId="{7CE33126-C5F5-4131-A10A-74D35805F902}" sibTransId="{77C4965C-A24D-46B6-938C-B9FBFCA72925}"/>
    <dgm:cxn modelId="{6D82186B-78A0-405D-A3CB-2F7968779C84}" type="presOf" srcId="{C051E41E-089F-4992-B820-12559EF45D87}" destId="{D7AD8985-9C49-4323-965E-9B226CDA9725}" srcOrd="0" destOrd="0" presId="urn:microsoft.com/office/officeart/2005/8/layout/lProcess2"/>
    <dgm:cxn modelId="{41065A7D-400C-4AC2-A698-B27ABE8B0E22}" srcId="{ED26A9B1-799D-4C2B-B86F-FC69F77FAFC8}" destId="{90DE5461-C973-416A-B69D-67DA9CDFD837}" srcOrd="3" destOrd="0" parTransId="{803E5D57-6674-4DE6-A7DD-F59E65412631}" sibTransId="{274B1633-15D5-438D-BE7B-71943A60957B}"/>
    <dgm:cxn modelId="{A2DBFB4E-0BDF-42CE-8D04-B961D81A762B}" srcId="{C051E41E-089F-4992-B820-12559EF45D87}" destId="{2DB62C36-11FE-4E04-931E-2E5185602656}" srcOrd="0" destOrd="0" parTransId="{6F6F8D17-7D7C-41B8-9B5C-02F402F9E5FF}" sibTransId="{F389B530-6A08-476B-A16D-0BB30555566C}"/>
    <dgm:cxn modelId="{F1CA8423-1EB6-4C75-B53E-AC923C098C2E}" type="presOf" srcId="{F5C89E1C-19C5-4242-B840-BD1162DAD152}" destId="{2335683B-844E-4471-BF18-C2A1F667DA9D}" srcOrd="1" destOrd="0" presId="urn:microsoft.com/office/officeart/2005/8/layout/lProcess2"/>
    <dgm:cxn modelId="{DEDFA5E1-5474-43C9-B1FB-28A43158BDDE}" type="presOf" srcId="{0693150A-4781-4822-A883-41923EEC80C4}" destId="{7DA56F85-6063-43DA-A817-7B746198019F}" srcOrd="0" destOrd="0" presId="urn:microsoft.com/office/officeart/2005/8/layout/lProcess2"/>
    <dgm:cxn modelId="{AD6F2E03-D64F-4711-8806-9AB986780C0C}" srcId="{C051E41E-089F-4992-B820-12559EF45D87}" destId="{7E8FDE54-C5C1-4976-81CB-CC6512616B13}" srcOrd="2" destOrd="0" parTransId="{438FCAF7-3AE4-458A-A61C-455EE6363CC2}" sibTransId="{6CA1426C-5BD4-43D7-9229-B983259EEB5E}"/>
    <dgm:cxn modelId="{BB21CA1F-40C4-48EB-88F2-8D45F6DD789A}" type="presOf" srcId="{BD1E21E8-197C-4FCD-979D-E17A67930B1E}" destId="{B0D92D6E-2C6B-47CF-B784-CD1509F17EA9}" srcOrd="0" destOrd="0" presId="urn:microsoft.com/office/officeart/2005/8/layout/lProcess2"/>
    <dgm:cxn modelId="{E0D37CD2-BC8E-4696-8F0C-C420C9DB5F04}" srcId="{0F602BD5-CB81-423D-BB81-15609775991E}" destId="{ED26A9B1-799D-4C2B-B86F-FC69F77FAFC8}" srcOrd="1" destOrd="0" parTransId="{366BFB21-6DDF-4DD0-85D1-E5647F695E53}" sibTransId="{2C088AAD-1904-44A9-A898-7513D8DA1939}"/>
    <dgm:cxn modelId="{FD6A55ED-1518-4CA3-9066-BCDC3591DEE6}" type="presOf" srcId="{CBEBB764-CB20-467F-AEC2-603FA7AB61EA}" destId="{C18D5CE4-FE9B-4AD2-9E4E-511D2EE955CC}" srcOrd="0" destOrd="0" presId="urn:microsoft.com/office/officeart/2005/8/layout/lProcess2"/>
    <dgm:cxn modelId="{3975F21F-5968-4BA2-9A86-5594623D45D2}" type="presParOf" srcId="{F315EB54-C695-4DBF-BCA5-0A1D5C190CDE}" destId="{C1327972-FE37-4A01-93D9-33472D3E8C0B}" srcOrd="0" destOrd="0" presId="urn:microsoft.com/office/officeart/2005/8/layout/lProcess2"/>
    <dgm:cxn modelId="{1ABF1E8F-015B-47E0-8BFA-7905109B8EAA}" type="presParOf" srcId="{C1327972-FE37-4A01-93D9-33472D3E8C0B}" destId="{D7AD8985-9C49-4323-965E-9B226CDA9725}" srcOrd="0" destOrd="0" presId="urn:microsoft.com/office/officeart/2005/8/layout/lProcess2"/>
    <dgm:cxn modelId="{2C8E29B8-1515-492B-9799-4F1AAAFA37E3}" type="presParOf" srcId="{C1327972-FE37-4A01-93D9-33472D3E8C0B}" destId="{B0AFC6BD-8EA5-443D-A976-7F0F3B613EF7}" srcOrd="1" destOrd="0" presId="urn:microsoft.com/office/officeart/2005/8/layout/lProcess2"/>
    <dgm:cxn modelId="{9FC85CDF-A150-40C5-852C-D4E9C1496EB1}" type="presParOf" srcId="{C1327972-FE37-4A01-93D9-33472D3E8C0B}" destId="{35FC0C8B-549E-432E-B7FA-AC1ECDE43D3F}" srcOrd="2" destOrd="0" presId="urn:microsoft.com/office/officeart/2005/8/layout/lProcess2"/>
    <dgm:cxn modelId="{BCA3AD6D-B597-4BF9-AED8-089508992A2B}" type="presParOf" srcId="{35FC0C8B-549E-432E-B7FA-AC1ECDE43D3F}" destId="{E7584949-1EA6-431D-AD99-D5643D3D3E48}" srcOrd="0" destOrd="0" presId="urn:microsoft.com/office/officeart/2005/8/layout/lProcess2"/>
    <dgm:cxn modelId="{18B5792F-BF0C-452E-9246-3C4DE0E106AD}" type="presParOf" srcId="{E7584949-1EA6-431D-AD99-D5643D3D3E48}" destId="{32C466AD-F119-49F6-9C1C-CB92CDE209E0}" srcOrd="0" destOrd="0" presId="urn:microsoft.com/office/officeart/2005/8/layout/lProcess2"/>
    <dgm:cxn modelId="{ED12B281-A762-43AD-8853-BA38B7115276}" type="presParOf" srcId="{E7584949-1EA6-431D-AD99-D5643D3D3E48}" destId="{8B15B0E4-143C-40C6-8909-360631467050}" srcOrd="1" destOrd="0" presId="urn:microsoft.com/office/officeart/2005/8/layout/lProcess2"/>
    <dgm:cxn modelId="{1F6F091C-6B34-4F53-BB97-E1A6DC364D7F}" type="presParOf" srcId="{E7584949-1EA6-431D-AD99-D5643D3D3E48}" destId="{628FF58F-F1D1-431B-BF2E-B0379457496C}" srcOrd="2" destOrd="0" presId="urn:microsoft.com/office/officeart/2005/8/layout/lProcess2"/>
    <dgm:cxn modelId="{D411890E-70B2-401B-BF24-B74DD1EBC52E}" type="presParOf" srcId="{E7584949-1EA6-431D-AD99-D5643D3D3E48}" destId="{BE2ED8A4-1E1B-4D4B-B077-E3C3E63F8AC6}" srcOrd="3" destOrd="0" presId="urn:microsoft.com/office/officeart/2005/8/layout/lProcess2"/>
    <dgm:cxn modelId="{C04EABCE-24CA-4FBE-B98C-3959DA65A112}" type="presParOf" srcId="{E7584949-1EA6-431D-AD99-D5643D3D3E48}" destId="{92C1395D-F18C-408B-B4EB-5AE96EC6817E}" srcOrd="4" destOrd="0" presId="urn:microsoft.com/office/officeart/2005/8/layout/lProcess2"/>
    <dgm:cxn modelId="{0AFE7422-AF66-4BD5-979D-40ABB9842013}" type="presParOf" srcId="{F315EB54-C695-4DBF-BCA5-0A1D5C190CDE}" destId="{A38682B1-7005-47A0-B92C-CD3D483D94DA}" srcOrd="1" destOrd="0" presId="urn:microsoft.com/office/officeart/2005/8/layout/lProcess2"/>
    <dgm:cxn modelId="{6A6C1598-1488-471D-9CDD-BF7C244E6B73}" type="presParOf" srcId="{F315EB54-C695-4DBF-BCA5-0A1D5C190CDE}" destId="{26B6067C-BE20-48E2-8DBA-0111A627769A}" srcOrd="2" destOrd="0" presId="urn:microsoft.com/office/officeart/2005/8/layout/lProcess2"/>
    <dgm:cxn modelId="{5E540953-AAF9-4FC3-A3CB-E066C1A4DC4C}" type="presParOf" srcId="{26B6067C-BE20-48E2-8DBA-0111A627769A}" destId="{6C248BC4-3877-416C-9DF3-4AFFEE068A02}" srcOrd="0" destOrd="0" presId="urn:microsoft.com/office/officeart/2005/8/layout/lProcess2"/>
    <dgm:cxn modelId="{CF717AAF-7178-4225-98D7-8E3549E207A8}" type="presParOf" srcId="{26B6067C-BE20-48E2-8DBA-0111A627769A}" destId="{797805BD-A45D-4E73-AB70-A96025620141}" srcOrd="1" destOrd="0" presId="urn:microsoft.com/office/officeart/2005/8/layout/lProcess2"/>
    <dgm:cxn modelId="{6709DF02-C7B1-470F-9016-26F18CC32BEB}" type="presParOf" srcId="{26B6067C-BE20-48E2-8DBA-0111A627769A}" destId="{BF28D8DA-D730-4E34-B2FC-40D650CFB663}" srcOrd="2" destOrd="0" presId="urn:microsoft.com/office/officeart/2005/8/layout/lProcess2"/>
    <dgm:cxn modelId="{47F0ACE9-61CA-4E90-9FBC-1F5C206410C4}" type="presParOf" srcId="{BF28D8DA-D730-4E34-B2FC-40D650CFB663}" destId="{3467DDCF-F4A7-4B2F-8D9A-03E1CF34306A}" srcOrd="0" destOrd="0" presId="urn:microsoft.com/office/officeart/2005/8/layout/lProcess2"/>
    <dgm:cxn modelId="{CB0C7A78-EFA7-43F3-B217-E3F838CB8660}" type="presParOf" srcId="{3467DDCF-F4A7-4B2F-8D9A-03E1CF34306A}" destId="{7DA56F85-6063-43DA-A817-7B746198019F}" srcOrd="0" destOrd="0" presId="urn:microsoft.com/office/officeart/2005/8/layout/lProcess2"/>
    <dgm:cxn modelId="{CD802AB0-0B78-4718-A295-61A43951105F}" type="presParOf" srcId="{3467DDCF-F4A7-4B2F-8D9A-03E1CF34306A}" destId="{9974555A-D1D0-4AA3-8ADD-8877BFCF59CF}" srcOrd="1" destOrd="0" presId="urn:microsoft.com/office/officeart/2005/8/layout/lProcess2"/>
    <dgm:cxn modelId="{3C8340FE-201E-4801-8030-7E91AC75E324}" type="presParOf" srcId="{3467DDCF-F4A7-4B2F-8D9A-03E1CF34306A}" destId="{C18D5CE4-FE9B-4AD2-9E4E-511D2EE955CC}" srcOrd="2" destOrd="0" presId="urn:microsoft.com/office/officeart/2005/8/layout/lProcess2"/>
    <dgm:cxn modelId="{A0474896-0A93-45D6-98A6-B5BDADB7D42E}" type="presParOf" srcId="{3467DDCF-F4A7-4B2F-8D9A-03E1CF34306A}" destId="{87CE63A2-F176-415D-B6E1-D04201DE7D0B}" srcOrd="3" destOrd="0" presId="urn:microsoft.com/office/officeart/2005/8/layout/lProcess2"/>
    <dgm:cxn modelId="{ED551872-DA1B-472E-AD56-1CEAB3067FD3}" type="presParOf" srcId="{3467DDCF-F4A7-4B2F-8D9A-03E1CF34306A}" destId="{90582C69-C383-4F16-9CF3-236AC1BBFEC0}" srcOrd="4" destOrd="0" presId="urn:microsoft.com/office/officeart/2005/8/layout/lProcess2"/>
    <dgm:cxn modelId="{FAD05BF4-AE5C-4BDB-98C2-A86133121E58}" type="presParOf" srcId="{3467DDCF-F4A7-4B2F-8D9A-03E1CF34306A}" destId="{CCDBA586-A24B-4BE4-AEFC-E8FD46380BB2}" srcOrd="5" destOrd="0" presId="urn:microsoft.com/office/officeart/2005/8/layout/lProcess2"/>
    <dgm:cxn modelId="{6BC9DFDA-5BF1-4FDC-852F-AA8115287E4B}" type="presParOf" srcId="{3467DDCF-F4A7-4B2F-8D9A-03E1CF34306A}" destId="{A14AEA36-0508-443B-BB09-33EFD2AD7C82}" srcOrd="6" destOrd="0" presId="urn:microsoft.com/office/officeart/2005/8/layout/lProcess2"/>
    <dgm:cxn modelId="{363EF468-5A99-40FF-B887-8D416768D2E3}" type="presParOf" srcId="{F315EB54-C695-4DBF-BCA5-0A1D5C190CDE}" destId="{6C740AFA-15F2-48B4-86D2-0B879DB3DBD1}" srcOrd="3" destOrd="0" presId="urn:microsoft.com/office/officeart/2005/8/layout/lProcess2"/>
    <dgm:cxn modelId="{9AEF4508-6FE9-4452-9126-0E7D1A244E3F}" type="presParOf" srcId="{F315EB54-C695-4DBF-BCA5-0A1D5C190CDE}" destId="{FC17DE3F-10B6-41DC-826B-1479C4C7CFF1}" srcOrd="4" destOrd="0" presId="urn:microsoft.com/office/officeart/2005/8/layout/lProcess2"/>
    <dgm:cxn modelId="{7FF993BE-611F-4561-B711-8EFA79B9E015}" type="presParOf" srcId="{FC17DE3F-10B6-41DC-826B-1479C4C7CFF1}" destId="{FC8DC88F-091F-49DC-A796-517BF051CDD2}" srcOrd="0" destOrd="0" presId="urn:microsoft.com/office/officeart/2005/8/layout/lProcess2"/>
    <dgm:cxn modelId="{0C4CF98A-A499-45A5-817B-A2F31B0604EE}" type="presParOf" srcId="{FC17DE3F-10B6-41DC-826B-1479C4C7CFF1}" destId="{2335683B-844E-4471-BF18-C2A1F667DA9D}" srcOrd="1" destOrd="0" presId="urn:microsoft.com/office/officeart/2005/8/layout/lProcess2"/>
    <dgm:cxn modelId="{3C707666-47B3-4311-97C3-3A7DC5235A15}" type="presParOf" srcId="{FC17DE3F-10B6-41DC-826B-1479C4C7CFF1}" destId="{26FFC816-38B6-409B-8C51-31E9AA4E8902}" srcOrd="2" destOrd="0" presId="urn:microsoft.com/office/officeart/2005/8/layout/lProcess2"/>
    <dgm:cxn modelId="{FAD4E24D-9D23-4752-A6D2-1C8E61D21521}" type="presParOf" srcId="{26FFC816-38B6-409B-8C51-31E9AA4E8902}" destId="{525647C9-3BFB-43BC-8106-D61813C7262E}" srcOrd="0" destOrd="0" presId="urn:microsoft.com/office/officeart/2005/8/layout/lProcess2"/>
    <dgm:cxn modelId="{0D2C3C4D-7F90-4CE6-943B-0E9B54608C0C}" type="presParOf" srcId="{525647C9-3BFB-43BC-8106-D61813C7262E}" destId="{B0D92D6E-2C6B-47CF-B784-CD1509F17EA9}" srcOrd="0" destOrd="0" presId="urn:microsoft.com/office/officeart/2005/8/layout/lProcess2"/>
    <dgm:cxn modelId="{1CC55470-6518-4A8C-84A8-52CEF19DC949}" type="presParOf" srcId="{525647C9-3BFB-43BC-8106-D61813C7262E}" destId="{B98A54C9-3B6E-4C3B-AC6A-0FAD9A975AE6}" srcOrd="1" destOrd="0" presId="urn:microsoft.com/office/officeart/2005/8/layout/lProcess2"/>
    <dgm:cxn modelId="{D9C9875D-5754-4214-9496-5028A4951700}" type="presParOf" srcId="{525647C9-3BFB-43BC-8106-D61813C7262E}" destId="{E823C5AA-FE48-43AB-A5F8-BF09F048896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A6EFDC-B0F6-4FA5-8D19-0DC10CD85380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F96937-6AF5-4BD2-912C-04A2CC6C1AD2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b="1" i="1" dirty="0" err="1" smtClean="0"/>
            <a:t>Турышева</a:t>
          </a:r>
          <a:r>
            <a:rPr lang="ru-RU" sz="1400" b="1" i="1" dirty="0" smtClean="0"/>
            <a:t> Ирина Михайловна</a:t>
          </a:r>
          <a:r>
            <a:rPr lang="ru-RU" sz="1400" dirty="0" smtClean="0"/>
            <a:t>, учитель начальных классов МБОУ СШ №1- </a:t>
          </a:r>
          <a:br>
            <a:rPr lang="ru-RU" sz="1400" dirty="0" smtClean="0"/>
          </a:br>
          <a:r>
            <a:rPr lang="ru-RU" sz="1400" dirty="0" smtClean="0"/>
            <a:t>победитель Конкурса на получение денежного поощрения лучшими учителями Свердловской области (2018 год)</a:t>
          </a:r>
        </a:p>
      </dgm:t>
    </dgm:pt>
    <dgm:pt modelId="{4B081EB5-BA8D-4B31-9AED-AB422DF2B162}" type="parTrans" cxnId="{49830DD8-EF0F-42F3-8C3D-A04EDEA2A178}">
      <dgm:prSet/>
      <dgm:spPr/>
      <dgm:t>
        <a:bodyPr/>
        <a:lstStyle/>
        <a:p>
          <a:endParaRPr lang="ru-RU" sz="2000"/>
        </a:p>
      </dgm:t>
    </dgm:pt>
    <dgm:pt modelId="{975BFDF5-0D94-47FC-A3B7-FEE1070FA6C6}" type="sibTrans" cxnId="{49830DD8-EF0F-42F3-8C3D-A04EDEA2A178}">
      <dgm:prSet/>
      <dgm:spPr/>
      <dgm:t>
        <a:bodyPr/>
        <a:lstStyle/>
        <a:p>
          <a:endParaRPr lang="ru-RU" sz="2000"/>
        </a:p>
      </dgm:t>
    </dgm:pt>
    <dgm:pt modelId="{83F4E62C-3EA1-4C36-A5EF-B03C324AACCA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185738" indent="0" algn="ctr"/>
          <a:r>
            <a:rPr lang="ru-RU" sz="1400" b="1" i="1" dirty="0" smtClean="0"/>
            <a:t>Гордиенко Анна Алексеевна</a:t>
          </a:r>
          <a:r>
            <a:rPr lang="ru-RU" sz="1400" dirty="0" smtClean="0"/>
            <a:t>, педагог дополнительного образования МАДОУ детский сад 2 – </a:t>
          </a:r>
          <a:br>
            <a:rPr lang="ru-RU" sz="1400" dirty="0" smtClean="0"/>
          </a:br>
          <a:r>
            <a:rPr lang="ru-RU" sz="1400" dirty="0" smtClean="0"/>
            <a:t>лауреат регионального этапа Всероссийского конкурса «За нравственный подвиг учителя»  (2018 год)</a:t>
          </a:r>
          <a:endParaRPr lang="ru-RU" sz="1400" dirty="0"/>
        </a:p>
      </dgm:t>
    </dgm:pt>
    <dgm:pt modelId="{134B06E1-9B3B-4DD9-A92C-65FD8C9E4D00}" type="parTrans" cxnId="{46699A3C-332E-4649-8B17-C900446BA75A}">
      <dgm:prSet/>
      <dgm:spPr/>
      <dgm:t>
        <a:bodyPr/>
        <a:lstStyle/>
        <a:p>
          <a:endParaRPr lang="ru-RU" sz="2000"/>
        </a:p>
      </dgm:t>
    </dgm:pt>
    <dgm:pt modelId="{E7E699AE-D3CA-4811-B60F-5D6B349C3874}" type="sibTrans" cxnId="{46699A3C-332E-4649-8B17-C900446BA75A}">
      <dgm:prSet/>
      <dgm:spPr/>
      <dgm:t>
        <a:bodyPr/>
        <a:lstStyle/>
        <a:p>
          <a:endParaRPr lang="ru-RU" sz="2000"/>
        </a:p>
      </dgm:t>
    </dgm:pt>
    <dgm:pt modelId="{B9849B50-7502-4BCE-A0C1-90F1334FEDDD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endParaRPr lang="ru-RU" sz="1400" dirty="0" smtClean="0"/>
        </a:p>
        <a:p>
          <a:pPr marL="180975" indent="0" algn="l"/>
          <a:r>
            <a:rPr lang="ru-RU" sz="1400" b="1" i="1" dirty="0" err="1" smtClean="0"/>
            <a:t>Мангилева</a:t>
          </a:r>
          <a:r>
            <a:rPr lang="ru-RU" sz="1400" b="1" i="1" dirty="0" smtClean="0"/>
            <a:t> Татьяна Александровна</a:t>
          </a:r>
          <a:r>
            <a:rPr lang="ru-RU" sz="1400" dirty="0" smtClean="0"/>
            <a:t>, учитель начальных классов МБОУ СШ 1 – победитель регионального этапа Всероссийского к</a:t>
          </a:r>
          <a:r>
            <a:rPr lang="ru-RU" sz="1400" b="1" dirty="0" smtClean="0"/>
            <a:t>онкурса  </a:t>
          </a:r>
          <a:r>
            <a:rPr lang="ru-RU" sz="1400" dirty="0" smtClean="0"/>
            <a:t>«Учитель здоровья России» (2017 год)</a:t>
          </a:r>
        </a:p>
        <a:p>
          <a:pPr algn="ctr"/>
          <a:r>
            <a:rPr lang="ru-RU" sz="1050" dirty="0" smtClean="0"/>
            <a:t> </a:t>
          </a:r>
          <a:endParaRPr lang="ru-RU" sz="1050" dirty="0"/>
        </a:p>
      </dgm:t>
    </dgm:pt>
    <dgm:pt modelId="{6D690EFC-C208-4FDA-82C7-178D013C90B4}" type="parTrans" cxnId="{10F94482-5292-475C-A3CA-06FE3621847C}">
      <dgm:prSet/>
      <dgm:spPr/>
      <dgm:t>
        <a:bodyPr/>
        <a:lstStyle/>
        <a:p>
          <a:endParaRPr lang="ru-RU" sz="2000"/>
        </a:p>
      </dgm:t>
    </dgm:pt>
    <dgm:pt modelId="{7314D4E9-0B27-4076-B281-1BCBA618CAA1}" type="sibTrans" cxnId="{10F94482-5292-475C-A3CA-06FE3621847C}">
      <dgm:prSet/>
      <dgm:spPr/>
      <dgm:t>
        <a:bodyPr/>
        <a:lstStyle/>
        <a:p>
          <a:endParaRPr lang="ru-RU" sz="2000"/>
        </a:p>
      </dgm:t>
    </dgm:pt>
    <dgm:pt modelId="{22AF5CD4-424F-489E-92CB-B96E39D2E404}" type="pres">
      <dgm:prSet presAssocID="{C8A6EFDC-B0F6-4FA5-8D19-0DC10CD8538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46FD52-449C-40AD-BEDC-2F61D94C1E59}" type="pres">
      <dgm:prSet presAssocID="{40F96937-6AF5-4BD2-912C-04A2CC6C1AD2}" presName="composite" presStyleCnt="0"/>
      <dgm:spPr/>
    </dgm:pt>
    <dgm:pt modelId="{92D21FAF-30B8-471A-AF5F-82ACFE3143E3}" type="pres">
      <dgm:prSet presAssocID="{40F96937-6AF5-4BD2-912C-04A2CC6C1AD2}" presName="imgShp" presStyleLbl="fgImgPlace1" presStyleIdx="0" presStyleCnt="3" custLinFactX="-73267" custLinFactNeighborX="-100000" custLinFactNeighborY="-221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243A1C3-6F8F-4D18-BE7B-9BDCA00FC7E5}" type="pres">
      <dgm:prSet presAssocID="{40F96937-6AF5-4BD2-912C-04A2CC6C1AD2}" presName="txShp" presStyleLbl="node1" presStyleIdx="0" presStyleCnt="3" custScaleX="147942" custScaleY="101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E97D5-C7DD-4FE4-B61A-A603EB493CA9}" type="pres">
      <dgm:prSet presAssocID="{975BFDF5-0D94-47FC-A3B7-FEE1070FA6C6}" presName="spacing" presStyleCnt="0"/>
      <dgm:spPr/>
    </dgm:pt>
    <dgm:pt modelId="{140EB1D7-A82B-432C-B63C-FB79A2FB70A4}" type="pres">
      <dgm:prSet presAssocID="{83F4E62C-3EA1-4C36-A5EF-B03C324AACCA}" presName="composite" presStyleCnt="0"/>
      <dgm:spPr/>
    </dgm:pt>
    <dgm:pt modelId="{BC36F70A-495B-434F-B5CC-F3276821F42D}" type="pres">
      <dgm:prSet presAssocID="{83F4E62C-3EA1-4C36-A5EF-B03C324AACCA}" presName="imgShp" presStyleLbl="fgImgPlace1" presStyleIdx="1" presStyleCnt="3" custLinFactX="-84630" custLinFactNeighborX="-100000" custLinFactNeighborY="-30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82B156-2BDB-4859-90BB-26CFBA13E6B3}" type="pres">
      <dgm:prSet presAssocID="{83F4E62C-3EA1-4C36-A5EF-B03C324AACCA}" presName="txShp" presStyleLbl="node1" presStyleIdx="1" presStyleCnt="3" custScaleX="147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5B4BB-CFBD-49C5-BE0C-8D6F7D9C9C25}" type="pres">
      <dgm:prSet presAssocID="{E7E699AE-D3CA-4811-B60F-5D6B349C3874}" presName="spacing" presStyleCnt="0"/>
      <dgm:spPr/>
    </dgm:pt>
    <dgm:pt modelId="{00B5E208-B710-488D-97F5-CB06B9708615}" type="pres">
      <dgm:prSet presAssocID="{B9849B50-7502-4BCE-A0C1-90F1334FEDDD}" presName="composite" presStyleCnt="0"/>
      <dgm:spPr/>
    </dgm:pt>
    <dgm:pt modelId="{9C461C63-F78C-4856-B312-E978C80EF1EC}" type="pres">
      <dgm:prSet presAssocID="{B9849B50-7502-4BCE-A0C1-90F1334FEDDD}" presName="imgShp" presStyleLbl="fgImgPlace1" presStyleIdx="2" presStyleCnt="3" custLinFactX="-84630" custLinFactNeighborX="-100000" custLinFactNeighborY="-308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E892C08-B779-47B3-82DA-BD559F3CE9E7}" type="pres">
      <dgm:prSet presAssocID="{B9849B50-7502-4BCE-A0C1-90F1334FEDDD}" presName="txShp" presStyleLbl="node1" presStyleIdx="2" presStyleCnt="3" custScaleX="1479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830DD8-EF0F-42F3-8C3D-A04EDEA2A178}" srcId="{C8A6EFDC-B0F6-4FA5-8D19-0DC10CD85380}" destId="{40F96937-6AF5-4BD2-912C-04A2CC6C1AD2}" srcOrd="0" destOrd="0" parTransId="{4B081EB5-BA8D-4B31-9AED-AB422DF2B162}" sibTransId="{975BFDF5-0D94-47FC-A3B7-FEE1070FA6C6}"/>
    <dgm:cxn modelId="{10F94482-5292-475C-A3CA-06FE3621847C}" srcId="{C8A6EFDC-B0F6-4FA5-8D19-0DC10CD85380}" destId="{B9849B50-7502-4BCE-A0C1-90F1334FEDDD}" srcOrd="2" destOrd="0" parTransId="{6D690EFC-C208-4FDA-82C7-178D013C90B4}" sibTransId="{7314D4E9-0B27-4076-B281-1BCBA618CAA1}"/>
    <dgm:cxn modelId="{79BBA3A8-E5C0-4875-AB18-6D8BC61256AC}" type="presOf" srcId="{B9849B50-7502-4BCE-A0C1-90F1334FEDDD}" destId="{7E892C08-B779-47B3-82DA-BD559F3CE9E7}" srcOrd="0" destOrd="0" presId="urn:microsoft.com/office/officeart/2005/8/layout/vList3#1"/>
    <dgm:cxn modelId="{329B1CEA-99CB-402C-A565-27B096D3EAB3}" type="presOf" srcId="{C8A6EFDC-B0F6-4FA5-8D19-0DC10CD85380}" destId="{22AF5CD4-424F-489E-92CB-B96E39D2E404}" srcOrd="0" destOrd="0" presId="urn:microsoft.com/office/officeart/2005/8/layout/vList3#1"/>
    <dgm:cxn modelId="{D33CB680-65FB-4A8C-91D3-36FFC45C11ED}" type="presOf" srcId="{83F4E62C-3EA1-4C36-A5EF-B03C324AACCA}" destId="{7A82B156-2BDB-4859-90BB-26CFBA13E6B3}" srcOrd="0" destOrd="0" presId="urn:microsoft.com/office/officeart/2005/8/layout/vList3#1"/>
    <dgm:cxn modelId="{B69A29BC-69AA-4229-881F-3E1128C86AC5}" type="presOf" srcId="{40F96937-6AF5-4BD2-912C-04A2CC6C1AD2}" destId="{A243A1C3-6F8F-4D18-BE7B-9BDCA00FC7E5}" srcOrd="0" destOrd="0" presId="urn:microsoft.com/office/officeart/2005/8/layout/vList3#1"/>
    <dgm:cxn modelId="{46699A3C-332E-4649-8B17-C900446BA75A}" srcId="{C8A6EFDC-B0F6-4FA5-8D19-0DC10CD85380}" destId="{83F4E62C-3EA1-4C36-A5EF-B03C324AACCA}" srcOrd="1" destOrd="0" parTransId="{134B06E1-9B3B-4DD9-A92C-65FD8C9E4D00}" sibTransId="{E7E699AE-D3CA-4811-B60F-5D6B349C3874}"/>
    <dgm:cxn modelId="{918F3A10-6BE8-4857-94F7-A95B2630B1E6}" type="presParOf" srcId="{22AF5CD4-424F-489E-92CB-B96E39D2E404}" destId="{A046FD52-449C-40AD-BEDC-2F61D94C1E59}" srcOrd="0" destOrd="0" presId="urn:microsoft.com/office/officeart/2005/8/layout/vList3#1"/>
    <dgm:cxn modelId="{B54B0EF1-ACCC-4505-B61A-A43D2E257B36}" type="presParOf" srcId="{A046FD52-449C-40AD-BEDC-2F61D94C1E59}" destId="{92D21FAF-30B8-471A-AF5F-82ACFE3143E3}" srcOrd="0" destOrd="0" presId="urn:microsoft.com/office/officeart/2005/8/layout/vList3#1"/>
    <dgm:cxn modelId="{C1254166-E3C3-4EBB-A3C4-D7ABCFE74490}" type="presParOf" srcId="{A046FD52-449C-40AD-BEDC-2F61D94C1E59}" destId="{A243A1C3-6F8F-4D18-BE7B-9BDCA00FC7E5}" srcOrd="1" destOrd="0" presId="urn:microsoft.com/office/officeart/2005/8/layout/vList3#1"/>
    <dgm:cxn modelId="{E9078476-1238-4406-A109-13151D1D5648}" type="presParOf" srcId="{22AF5CD4-424F-489E-92CB-B96E39D2E404}" destId="{820E97D5-C7DD-4FE4-B61A-A603EB493CA9}" srcOrd="1" destOrd="0" presId="urn:microsoft.com/office/officeart/2005/8/layout/vList3#1"/>
    <dgm:cxn modelId="{D426BE0C-5534-4A69-9E36-69015CAAAC9B}" type="presParOf" srcId="{22AF5CD4-424F-489E-92CB-B96E39D2E404}" destId="{140EB1D7-A82B-432C-B63C-FB79A2FB70A4}" srcOrd="2" destOrd="0" presId="urn:microsoft.com/office/officeart/2005/8/layout/vList3#1"/>
    <dgm:cxn modelId="{AE4E2732-8D69-4595-9978-77BF44BD6C87}" type="presParOf" srcId="{140EB1D7-A82B-432C-B63C-FB79A2FB70A4}" destId="{BC36F70A-495B-434F-B5CC-F3276821F42D}" srcOrd="0" destOrd="0" presId="urn:microsoft.com/office/officeart/2005/8/layout/vList3#1"/>
    <dgm:cxn modelId="{98C22EAF-ACDA-4031-8487-BC7AB9099335}" type="presParOf" srcId="{140EB1D7-A82B-432C-B63C-FB79A2FB70A4}" destId="{7A82B156-2BDB-4859-90BB-26CFBA13E6B3}" srcOrd="1" destOrd="0" presId="urn:microsoft.com/office/officeart/2005/8/layout/vList3#1"/>
    <dgm:cxn modelId="{120FC593-34EF-4804-B258-43A1E601134F}" type="presParOf" srcId="{22AF5CD4-424F-489E-92CB-B96E39D2E404}" destId="{A095B4BB-CFBD-49C5-BE0C-8D6F7D9C9C25}" srcOrd="3" destOrd="0" presId="urn:microsoft.com/office/officeart/2005/8/layout/vList3#1"/>
    <dgm:cxn modelId="{BEF930B0-150A-40F6-A7EC-99B91D7A14D3}" type="presParOf" srcId="{22AF5CD4-424F-489E-92CB-B96E39D2E404}" destId="{00B5E208-B710-488D-97F5-CB06B9708615}" srcOrd="4" destOrd="0" presId="urn:microsoft.com/office/officeart/2005/8/layout/vList3#1"/>
    <dgm:cxn modelId="{BE5DB0D7-F8CA-4A46-A134-8AF9ABE9D6EE}" type="presParOf" srcId="{00B5E208-B710-488D-97F5-CB06B9708615}" destId="{9C461C63-F78C-4856-B312-E978C80EF1EC}" srcOrd="0" destOrd="0" presId="urn:microsoft.com/office/officeart/2005/8/layout/vList3#1"/>
    <dgm:cxn modelId="{62F36F36-619A-4D16-9865-D2F4C3C814DE}" type="presParOf" srcId="{00B5E208-B710-488D-97F5-CB06B9708615}" destId="{7E892C08-B779-47B3-82DA-BD559F3CE9E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D81873-4C37-4220-B0B1-AA11255CF16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FBC6668-4A9C-46C0-9032-CC82FD7E1E7D}">
      <dgm:prSet phldrT="[Текст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73%</a:t>
          </a:r>
          <a:endParaRPr lang="ru-RU" sz="2000" dirty="0"/>
        </a:p>
      </dgm:t>
    </dgm:pt>
    <dgm:pt modelId="{ACFEAF74-1919-4A5E-AB13-DA0FE54F72AB}" type="parTrans" cxnId="{21BD2044-535A-4FCC-8E89-779DE97ECDB6}">
      <dgm:prSet/>
      <dgm:spPr/>
      <dgm:t>
        <a:bodyPr/>
        <a:lstStyle/>
        <a:p>
          <a:endParaRPr lang="ru-RU" sz="2000"/>
        </a:p>
      </dgm:t>
    </dgm:pt>
    <dgm:pt modelId="{033D207D-BF32-4713-8EA6-88A4B65AAA5E}" type="sibTrans" cxnId="{21BD2044-535A-4FCC-8E89-779DE97ECDB6}">
      <dgm:prSet/>
      <dgm:spPr/>
      <dgm:t>
        <a:bodyPr/>
        <a:lstStyle/>
        <a:p>
          <a:endParaRPr lang="ru-RU" sz="2000"/>
        </a:p>
      </dgm:t>
    </dgm:pt>
    <dgm:pt modelId="{EEE54D96-C63C-4A14-958E-F5ED7C19628A}">
      <dgm:prSet phldrT="[Текст]" custT="1"/>
      <dgm:spPr/>
      <dgm:t>
        <a:bodyPr/>
        <a:lstStyle/>
        <a:p>
          <a:r>
            <a:rPr lang="ru-RU" sz="2000" b="1" dirty="0" smtClean="0"/>
            <a:t>48-50%</a:t>
          </a:r>
          <a:endParaRPr lang="ru-RU" sz="2000" dirty="0"/>
        </a:p>
      </dgm:t>
    </dgm:pt>
    <dgm:pt modelId="{AD487F63-2935-437A-9CBE-E38F980C10AA}" type="parTrans" cxnId="{6E36E30D-3B85-4B75-9DEF-FE7646F2B7C5}">
      <dgm:prSet/>
      <dgm:spPr/>
      <dgm:t>
        <a:bodyPr/>
        <a:lstStyle/>
        <a:p>
          <a:endParaRPr lang="ru-RU" sz="2000"/>
        </a:p>
      </dgm:t>
    </dgm:pt>
    <dgm:pt modelId="{19D14B0A-05A0-438B-B620-F0A0D9B10D03}" type="sibTrans" cxnId="{6E36E30D-3B85-4B75-9DEF-FE7646F2B7C5}">
      <dgm:prSet/>
      <dgm:spPr/>
      <dgm:t>
        <a:bodyPr/>
        <a:lstStyle/>
        <a:p>
          <a:endParaRPr lang="ru-RU" sz="2000"/>
        </a:p>
      </dgm:t>
    </dgm:pt>
    <dgm:pt modelId="{D162AE90-534E-4B14-8B35-89A4F15DE8DE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 Дорожная безопасность</a:t>
          </a:r>
        </a:p>
      </dgm:t>
    </dgm:pt>
    <dgm:pt modelId="{CF820A81-1749-4146-946C-E766CC788A38}" type="parTrans" cxnId="{60D795A6-791A-4496-8A03-1B18159AA088}">
      <dgm:prSet/>
      <dgm:spPr/>
      <dgm:t>
        <a:bodyPr/>
        <a:lstStyle/>
        <a:p>
          <a:endParaRPr lang="ru-RU" sz="2000"/>
        </a:p>
      </dgm:t>
    </dgm:pt>
    <dgm:pt modelId="{DADCC9CF-1420-4027-920A-A07268D1B74D}" type="sibTrans" cxnId="{60D795A6-791A-4496-8A03-1B18159AA088}">
      <dgm:prSet/>
      <dgm:spPr/>
      <dgm:t>
        <a:bodyPr/>
        <a:lstStyle/>
        <a:p>
          <a:endParaRPr lang="ru-RU" sz="2000"/>
        </a:p>
      </dgm:t>
    </dgm:pt>
    <dgm:pt modelId="{E4D09675-1D93-43E6-B64E-9A8D5039A7B6}">
      <dgm:prSet phldrT="[Текст]" custT="1"/>
      <dgm:spPr/>
      <dgm:t>
        <a:bodyPr/>
        <a:lstStyle/>
        <a:p>
          <a:pPr marL="0" marR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 Е</a:t>
          </a:r>
          <a:r>
            <a:rPr lang="ru-RU" sz="2000" dirty="0" smtClean="0">
              <a:latin typeface="Times New Roman"/>
              <a:ea typeface="Times New Roman"/>
              <a:cs typeface="Times New Roman"/>
            </a:rPr>
            <a:t>диный речевой режим в образовательной организации</a:t>
          </a:r>
          <a:endParaRPr lang="ru-RU" sz="2000" dirty="0" smtClean="0"/>
        </a:p>
      </dgm:t>
    </dgm:pt>
    <dgm:pt modelId="{A2D369DB-A069-4158-A338-189F928CE33A}" type="parTrans" cxnId="{B63FABD9-0D34-4806-A8B8-4FB607C0EEC9}">
      <dgm:prSet/>
      <dgm:spPr/>
      <dgm:t>
        <a:bodyPr/>
        <a:lstStyle/>
        <a:p>
          <a:endParaRPr lang="ru-RU" sz="2000"/>
        </a:p>
      </dgm:t>
    </dgm:pt>
    <dgm:pt modelId="{07998260-D518-4F67-BB92-F15AF1915679}" type="sibTrans" cxnId="{B63FABD9-0D34-4806-A8B8-4FB607C0EEC9}">
      <dgm:prSet/>
      <dgm:spPr/>
      <dgm:t>
        <a:bodyPr/>
        <a:lstStyle/>
        <a:p>
          <a:endParaRPr lang="ru-RU" sz="2000"/>
        </a:p>
      </dgm:t>
    </dgm:pt>
    <dgm:pt modelId="{35FC68FA-3C8B-419F-BAED-0E0C3679461F}">
      <dgm:prSet phldrT="[Текст]" custT="1"/>
      <dgm:spPr/>
      <dgm:t>
        <a:bodyPr/>
        <a:lstStyle/>
        <a:p>
          <a:r>
            <a:rPr lang="ru-RU" sz="2000" dirty="0" smtClean="0"/>
            <a:t>ФГОС СОО; ФГОС ОВЗ; Подготовка к организации и проведению ЕГЭ, ГИА</a:t>
          </a:r>
          <a:endParaRPr lang="ru-RU" sz="2000" dirty="0"/>
        </a:p>
      </dgm:t>
    </dgm:pt>
    <dgm:pt modelId="{6E6D27DD-2534-4FF3-B305-2598E8DEE3E9}" type="sibTrans" cxnId="{13279F63-2B39-44B3-BE86-6831D868032E}">
      <dgm:prSet/>
      <dgm:spPr/>
      <dgm:t>
        <a:bodyPr/>
        <a:lstStyle/>
        <a:p>
          <a:endParaRPr lang="ru-RU" sz="2000"/>
        </a:p>
      </dgm:t>
    </dgm:pt>
    <dgm:pt modelId="{3E5DCD2C-05C8-4D02-A7C6-8363F6DDE312}" type="parTrans" cxnId="{13279F63-2B39-44B3-BE86-6831D868032E}">
      <dgm:prSet/>
      <dgm:spPr/>
      <dgm:t>
        <a:bodyPr/>
        <a:lstStyle/>
        <a:p>
          <a:endParaRPr lang="ru-RU" sz="2000"/>
        </a:p>
      </dgm:t>
    </dgm:pt>
    <dgm:pt modelId="{22BD3F9B-75CB-4F07-8C99-AF35053222B0}">
      <dgm:prSet phldrT="[Текст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40-42%</a:t>
          </a:r>
          <a:endParaRPr lang="ru-RU" sz="2000" dirty="0"/>
        </a:p>
      </dgm:t>
    </dgm:pt>
    <dgm:pt modelId="{A92CCB8A-F960-40E9-A798-DDD1E67E5FC7}" type="parTrans" cxnId="{241FD2CC-4B3C-4432-9152-112E0D21FB22}">
      <dgm:prSet/>
      <dgm:spPr/>
      <dgm:t>
        <a:bodyPr/>
        <a:lstStyle/>
        <a:p>
          <a:endParaRPr lang="ru-RU" sz="2000"/>
        </a:p>
      </dgm:t>
    </dgm:pt>
    <dgm:pt modelId="{7ABA9D77-553F-42F1-AED2-27D1109D9878}" type="sibTrans" cxnId="{241FD2CC-4B3C-4432-9152-112E0D21FB22}">
      <dgm:prSet/>
      <dgm:spPr/>
      <dgm:t>
        <a:bodyPr/>
        <a:lstStyle/>
        <a:p>
          <a:endParaRPr lang="ru-RU" sz="2000"/>
        </a:p>
      </dgm:t>
    </dgm:pt>
    <dgm:pt modelId="{F5C28FA0-277F-4910-B3D2-805EC2A3F843}">
      <dgm:prSet phldrT="[Текст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35%</a:t>
          </a:r>
          <a:endParaRPr lang="ru-RU" sz="2000" dirty="0"/>
        </a:p>
      </dgm:t>
    </dgm:pt>
    <dgm:pt modelId="{F0269792-CC42-4AD2-847F-0E5B9773D02F}" type="sibTrans" cxnId="{73BB6CCB-BA20-4911-B0FB-0A5115A8C68A}">
      <dgm:prSet/>
      <dgm:spPr/>
      <dgm:t>
        <a:bodyPr/>
        <a:lstStyle/>
        <a:p>
          <a:endParaRPr lang="ru-RU" sz="2000"/>
        </a:p>
      </dgm:t>
    </dgm:pt>
    <dgm:pt modelId="{6F19F86C-40C8-4A5B-A45A-020FB418DC07}" type="parTrans" cxnId="{73BB6CCB-BA20-4911-B0FB-0A5115A8C68A}">
      <dgm:prSet/>
      <dgm:spPr/>
      <dgm:t>
        <a:bodyPr/>
        <a:lstStyle/>
        <a:p>
          <a:endParaRPr lang="ru-RU" sz="2000"/>
        </a:p>
      </dgm:t>
    </dgm:pt>
    <dgm:pt modelId="{2A8A87F6-3781-4BE2-8697-724A6867DA3F}">
      <dgm:prSet phldrT="[Текст]"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/>
            <a:t> </a:t>
          </a:r>
          <a:r>
            <a:rPr lang="ru-RU" sz="2000" dirty="0" smtClean="0">
              <a:latin typeface="Times New Roman"/>
              <a:ea typeface="Times New Roman"/>
              <a:cs typeface="Times New Roman"/>
            </a:rPr>
            <a:t>Организация инклюзивной образовательной среды в ДОО</a:t>
          </a:r>
          <a:endParaRPr lang="ru-RU" sz="2000" dirty="0"/>
        </a:p>
      </dgm:t>
    </dgm:pt>
    <dgm:pt modelId="{F0F81E61-00A4-4288-A95B-3B4188DA09AD}" type="parTrans" cxnId="{0E31F338-1734-4F0D-9F30-2D31821082BF}">
      <dgm:prSet/>
      <dgm:spPr/>
      <dgm:t>
        <a:bodyPr/>
        <a:lstStyle/>
        <a:p>
          <a:endParaRPr lang="ru-RU" sz="2000"/>
        </a:p>
      </dgm:t>
    </dgm:pt>
    <dgm:pt modelId="{B4FC04C2-89F6-4D87-8430-123F2386D776}" type="sibTrans" cxnId="{0E31F338-1734-4F0D-9F30-2D31821082BF}">
      <dgm:prSet/>
      <dgm:spPr/>
      <dgm:t>
        <a:bodyPr/>
        <a:lstStyle/>
        <a:p>
          <a:endParaRPr lang="ru-RU" sz="2000"/>
        </a:p>
      </dgm:t>
    </dgm:pt>
    <dgm:pt modelId="{1724C3AB-26ED-4B70-83EA-C0DEDF7C4A7D}" type="pres">
      <dgm:prSet presAssocID="{99D81873-4C37-4220-B0B1-AA11255CF16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2CB32A-C7D7-4D1B-A05C-C2CB97B5CF19}" type="pres">
      <dgm:prSet presAssocID="{2FBC6668-4A9C-46C0-9032-CC82FD7E1E7D}" presName="linNode" presStyleCnt="0"/>
      <dgm:spPr/>
    </dgm:pt>
    <dgm:pt modelId="{68477359-F413-408A-982A-ABF2234C6406}" type="pres">
      <dgm:prSet presAssocID="{2FBC6668-4A9C-46C0-9032-CC82FD7E1E7D}" presName="parentText" presStyleLbl="node1" presStyleIdx="0" presStyleCnt="4" custScaleX="804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DC61CA-8EC0-4007-84F5-5D73B0A35E5F}" type="pres">
      <dgm:prSet presAssocID="{2FBC6668-4A9C-46C0-9032-CC82FD7E1E7D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8655B5-CDCD-428F-925F-56AEC6F12F70}" type="pres">
      <dgm:prSet presAssocID="{033D207D-BF32-4713-8EA6-88A4B65AAA5E}" presName="sp" presStyleCnt="0"/>
      <dgm:spPr/>
    </dgm:pt>
    <dgm:pt modelId="{08CCF897-F049-4B39-B6AD-306A8A3CC40E}" type="pres">
      <dgm:prSet presAssocID="{EEE54D96-C63C-4A14-958E-F5ED7C19628A}" presName="linNode" presStyleCnt="0"/>
      <dgm:spPr/>
    </dgm:pt>
    <dgm:pt modelId="{E5D11160-135C-4061-B792-1AD25FCAA085}" type="pres">
      <dgm:prSet presAssocID="{EEE54D96-C63C-4A14-958E-F5ED7C19628A}" presName="parentText" presStyleLbl="node1" presStyleIdx="1" presStyleCnt="4" custScaleX="820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63734B-C875-4F43-81AB-D3B9D843036E}" type="pres">
      <dgm:prSet presAssocID="{EEE54D96-C63C-4A14-958E-F5ED7C19628A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9573A-6F5A-424F-9040-4C811B646B7F}" type="pres">
      <dgm:prSet presAssocID="{19D14B0A-05A0-438B-B620-F0A0D9B10D03}" presName="sp" presStyleCnt="0"/>
      <dgm:spPr/>
    </dgm:pt>
    <dgm:pt modelId="{FA2C6493-8C16-4A12-9BA0-29755FFAB493}" type="pres">
      <dgm:prSet presAssocID="{22BD3F9B-75CB-4F07-8C99-AF35053222B0}" presName="linNode" presStyleCnt="0"/>
      <dgm:spPr/>
    </dgm:pt>
    <dgm:pt modelId="{6DAA3F5D-92A9-4A73-A651-4C43F31110C0}" type="pres">
      <dgm:prSet presAssocID="{22BD3F9B-75CB-4F07-8C99-AF35053222B0}" presName="parentText" presStyleLbl="node1" presStyleIdx="2" presStyleCnt="4" custScaleX="804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6D4C84-3C14-4DD6-8AD4-CEE5FC3C7968}" type="pres">
      <dgm:prSet presAssocID="{22BD3F9B-75CB-4F07-8C99-AF35053222B0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E9971-F864-490E-A7F4-72279D695E0A}" type="pres">
      <dgm:prSet presAssocID="{7ABA9D77-553F-42F1-AED2-27D1109D9878}" presName="sp" presStyleCnt="0"/>
      <dgm:spPr/>
    </dgm:pt>
    <dgm:pt modelId="{7B842F44-42F7-4C93-AC6B-335C3651C857}" type="pres">
      <dgm:prSet presAssocID="{F5C28FA0-277F-4910-B3D2-805EC2A3F843}" presName="linNode" presStyleCnt="0"/>
      <dgm:spPr/>
    </dgm:pt>
    <dgm:pt modelId="{9AE20A1A-436A-4B29-A3D6-F9CDE7503480}" type="pres">
      <dgm:prSet presAssocID="{F5C28FA0-277F-4910-B3D2-805EC2A3F843}" presName="parentText" presStyleLbl="node1" presStyleIdx="3" presStyleCnt="4" custScaleX="8034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38D38-8C37-478D-8283-6CF8F9288149}" type="pres">
      <dgm:prSet presAssocID="{F5C28FA0-277F-4910-B3D2-805EC2A3F843}" presName="descendantText" presStyleLbl="alignAccFollowNode1" presStyleIdx="3" presStyleCnt="4" custScaleY="125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279F63-2B39-44B3-BE86-6831D868032E}" srcId="{2FBC6668-4A9C-46C0-9032-CC82FD7E1E7D}" destId="{35FC68FA-3C8B-419F-BAED-0E0C3679461F}" srcOrd="0" destOrd="0" parTransId="{3E5DCD2C-05C8-4D02-A7C6-8363F6DDE312}" sibTransId="{6E6D27DD-2534-4FF3-B305-2598E8DEE3E9}"/>
    <dgm:cxn modelId="{60D795A6-791A-4496-8A03-1B18159AA088}" srcId="{EEE54D96-C63C-4A14-958E-F5ED7C19628A}" destId="{D162AE90-534E-4B14-8B35-89A4F15DE8DE}" srcOrd="0" destOrd="0" parTransId="{CF820A81-1749-4146-946C-E766CC788A38}" sibTransId="{DADCC9CF-1420-4027-920A-A07268D1B74D}"/>
    <dgm:cxn modelId="{B63FABD9-0D34-4806-A8B8-4FB607C0EEC9}" srcId="{22BD3F9B-75CB-4F07-8C99-AF35053222B0}" destId="{E4D09675-1D93-43E6-B64E-9A8D5039A7B6}" srcOrd="0" destOrd="0" parTransId="{A2D369DB-A069-4158-A338-189F928CE33A}" sibTransId="{07998260-D518-4F67-BB92-F15AF1915679}"/>
    <dgm:cxn modelId="{0462037D-609E-4B11-A401-5D89A1A76B57}" type="presOf" srcId="{EEE54D96-C63C-4A14-958E-F5ED7C19628A}" destId="{E5D11160-135C-4061-B792-1AD25FCAA085}" srcOrd="0" destOrd="0" presId="urn:microsoft.com/office/officeart/2005/8/layout/vList5"/>
    <dgm:cxn modelId="{241FD2CC-4B3C-4432-9152-112E0D21FB22}" srcId="{99D81873-4C37-4220-B0B1-AA11255CF167}" destId="{22BD3F9B-75CB-4F07-8C99-AF35053222B0}" srcOrd="2" destOrd="0" parTransId="{A92CCB8A-F960-40E9-A798-DDD1E67E5FC7}" sibTransId="{7ABA9D77-553F-42F1-AED2-27D1109D9878}"/>
    <dgm:cxn modelId="{A3D5E899-BB42-4261-AB31-10F0D9EEBFE7}" type="presOf" srcId="{E4D09675-1D93-43E6-B64E-9A8D5039A7B6}" destId="{316D4C84-3C14-4DD6-8AD4-CEE5FC3C7968}" srcOrd="0" destOrd="0" presId="urn:microsoft.com/office/officeart/2005/8/layout/vList5"/>
    <dgm:cxn modelId="{6E36E30D-3B85-4B75-9DEF-FE7646F2B7C5}" srcId="{99D81873-4C37-4220-B0B1-AA11255CF167}" destId="{EEE54D96-C63C-4A14-958E-F5ED7C19628A}" srcOrd="1" destOrd="0" parTransId="{AD487F63-2935-437A-9CBE-E38F980C10AA}" sibTransId="{19D14B0A-05A0-438B-B620-F0A0D9B10D03}"/>
    <dgm:cxn modelId="{932AA161-C0DF-4280-8BC3-FF6C46D7F693}" type="presOf" srcId="{35FC68FA-3C8B-419F-BAED-0E0C3679461F}" destId="{04DC61CA-8EC0-4007-84F5-5D73B0A35E5F}" srcOrd="0" destOrd="0" presId="urn:microsoft.com/office/officeart/2005/8/layout/vList5"/>
    <dgm:cxn modelId="{F0BD5613-E0E1-4C7C-B352-C1FA2B84D7E0}" type="presOf" srcId="{99D81873-4C37-4220-B0B1-AA11255CF167}" destId="{1724C3AB-26ED-4B70-83EA-C0DEDF7C4A7D}" srcOrd="0" destOrd="0" presId="urn:microsoft.com/office/officeart/2005/8/layout/vList5"/>
    <dgm:cxn modelId="{21BD2044-535A-4FCC-8E89-779DE97ECDB6}" srcId="{99D81873-4C37-4220-B0B1-AA11255CF167}" destId="{2FBC6668-4A9C-46C0-9032-CC82FD7E1E7D}" srcOrd="0" destOrd="0" parTransId="{ACFEAF74-1919-4A5E-AB13-DA0FE54F72AB}" sibTransId="{033D207D-BF32-4713-8EA6-88A4B65AAA5E}"/>
    <dgm:cxn modelId="{73BB6CCB-BA20-4911-B0FB-0A5115A8C68A}" srcId="{99D81873-4C37-4220-B0B1-AA11255CF167}" destId="{F5C28FA0-277F-4910-B3D2-805EC2A3F843}" srcOrd="3" destOrd="0" parTransId="{6F19F86C-40C8-4A5B-A45A-020FB418DC07}" sibTransId="{F0269792-CC42-4AD2-847F-0E5B9773D02F}"/>
    <dgm:cxn modelId="{F8102151-0AA0-4322-AF86-4A6305110233}" type="presOf" srcId="{D162AE90-534E-4B14-8B35-89A4F15DE8DE}" destId="{B463734B-C875-4F43-81AB-D3B9D843036E}" srcOrd="0" destOrd="0" presId="urn:microsoft.com/office/officeart/2005/8/layout/vList5"/>
    <dgm:cxn modelId="{A7932D60-68FC-4985-BDE1-0DD1147DA38D}" type="presOf" srcId="{2FBC6668-4A9C-46C0-9032-CC82FD7E1E7D}" destId="{68477359-F413-408A-982A-ABF2234C6406}" srcOrd="0" destOrd="0" presId="urn:microsoft.com/office/officeart/2005/8/layout/vList5"/>
    <dgm:cxn modelId="{486CF6CA-0239-4219-A2DB-3624D67EB581}" type="presOf" srcId="{2A8A87F6-3781-4BE2-8697-724A6867DA3F}" destId="{1CE38D38-8C37-478D-8283-6CF8F9288149}" srcOrd="0" destOrd="0" presId="urn:microsoft.com/office/officeart/2005/8/layout/vList5"/>
    <dgm:cxn modelId="{BEC902F3-95C9-4C7C-9887-C682F73E5E79}" type="presOf" srcId="{22BD3F9B-75CB-4F07-8C99-AF35053222B0}" destId="{6DAA3F5D-92A9-4A73-A651-4C43F31110C0}" srcOrd="0" destOrd="0" presId="urn:microsoft.com/office/officeart/2005/8/layout/vList5"/>
    <dgm:cxn modelId="{27A17013-3F42-47B8-B666-BB5EE8919C3B}" type="presOf" srcId="{F5C28FA0-277F-4910-B3D2-805EC2A3F843}" destId="{9AE20A1A-436A-4B29-A3D6-F9CDE7503480}" srcOrd="0" destOrd="0" presId="urn:microsoft.com/office/officeart/2005/8/layout/vList5"/>
    <dgm:cxn modelId="{0E31F338-1734-4F0D-9F30-2D31821082BF}" srcId="{F5C28FA0-277F-4910-B3D2-805EC2A3F843}" destId="{2A8A87F6-3781-4BE2-8697-724A6867DA3F}" srcOrd="0" destOrd="0" parTransId="{F0F81E61-00A4-4288-A95B-3B4188DA09AD}" sibTransId="{B4FC04C2-89F6-4D87-8430-123F2386D776}"/>
    <dgm:cxn modelId="{819CDA90-61C7-4FE1-B14F-BDBFEDE86B29}" type="presParOf" srcId="{1724C3AB-26ED-4B70-83EA-C0DEDF7C4A7D}" destId="{CD2CB32A-C7D7-4D1B-A05C-C2CB97B5CF19}" srcOrd="0" destOrd="0" presId="urn:microsoft.com/office/officeart/2005/8/layout/vList5"/>
    <dgm:cxn modelId="{CF1F9642-CC43-4203-9C5B-F52C90CCB5EA}" type="presParOf" srcId="{CD2CB32A-C7D7-4D1B-A05C-C2CB97B5CF19}" destId="{68477359-F413-408A-982A-ABF2234C6406}" srcOrd="0" destOrd="0" presId="urn:microsoft.com/office/officeart/2005/8/layout/vList5"/>
    <dgm:cxn modelId="{93B2C0FE-7C6B-4A4A-BDA6-1548BCBDBB4E}" type="presParOf" srcId="{CD2CB32A-C7D7-4D1B-A05C-C2CB97B5CF19}" destId="{04DC61CA-8EC0-4007-84F5-5D73B0A35E5F}" srcOrd="1" destOrd="0" presId="urn:microsoft.com/office/officeart/2005/8/layout/vList5"/>
    <dgm:cxn modelId="{60790208-CF87-4923-BC62-A14BB9ED436A}" type="presParOf" srcId="{1724C3AB-26ED-4B70-83EA-C0DEDF7C4A7D}" destId="{F28655B5-CDCD-428F-925F-56AEC6F12F70}" srcOrd="1" destOrd="0" presId="urn:microsoft.com/office/officeart/2005/8/layout/vList5"/>
    <dgm:cxn modelId="{84A7D284-AB8E-4CD6-B6BD-23465AE6D299}" type="presParOf" srcId="{1724C3AB-26ED-4B70-83EA-C0DEDF7C4A7D}" destId="{08CCF897-F049-4B39-B6AD-306A8A3CC40E}" srcOrd="2" destOrd="0" presId="urn:microsoft.com/office/officeart/2005/8/layout/vList5"/>
    <dgm:cxn modelId="{127D45E0-72DC-4E43-A4F5-5DD115CF44EC}" type="presParOf" srcId="{08CCF897-F049-4B39-B6AD-306A8A3CC40E}" destId="{E5D11160-135C-4061-B792-1AD25FCAA085}" srcOrd="0" destOrd="0" presId="urn:microsoft.com/office/officeart/2005/8/layout/vList5"/>
    <dgm:cxn modelId="{FB81B23E-D1B8-4AE4-861A-E3468C8D9E4C}" type="presParOf" srcId="{08CCF897-F049-4B39-B6AD-306A8A3CC40E}" destId="{B463734B-C875-4F43-81AB-D3B9D843036E}" srcOrd="1" destOrd="0" presId="urn:microsoft.com/office/officeart/2005/8/layout/vList5"/>
    <dgm:cxn modelId="{FD598036-B44A-412C-8E4C-22F6DDDC9499}" type="presParOf" srcId="{1724C3AB-26ED-4B70-83EA-C0DEDF7C4A7D}" destId="{BD49573A-6F5A-424F-9040-4C811B646B7F}" srcOrd="3" destOrd="0" presId="urn:microsoft.com/office/officeart/2005/8/layout/vList5"/>
    <dgm:cxn modelId="{0EAAB255-CA0F-41B4-877D-5A25E17F8DB5}" type="presParOf" srcId="{1724C3AB-26ED-4B70-83EA-C0DEDF7C4A7D}" destId="{FA2C6493-8C16-4A12-9BA0-29755FFAB493}" srcOrd="4" destOrd="0" presId="urn:microsoft.com/office/officeart/2005/8/layout/vList5"/>
    <dgm:cxn modelId="{6C98540A-84CA-45F6-A7CC-866C1CC1E116}" type="presParOf" srcId="{FA2C6493-8C16-4A12-9BA0-29755FFAB493}" destId="{6DAA3F5D-92A9-4A73-A651-4C43F31110C0}" srcOrd="0" destOrd="0" presId="urn:microsoft.com/office/officeart/2005/8/layout/vList5"/>
    <dgm:cxn modelId="{3BF8129A-937E-4145-9E91-E9B58E0FFEFE}" type="presParOf" srcId="{FA2C6493-8C16-4A12-9BA0-29755FFAB493}" destId="{316D4C84-3C14-4DD6-8AD4-CEE5FC3C7968}" srcOrd="1" destOrd="0" presId="urn:microsoft.com/office/officeart/2005/8/layout/vList5"/>
    <dgm:cxn modelId="{FE2855D9-B085-4D78-94EB-77994B05D771}" type="presParOf" srcId="{1724C3AB-26ED-4B70-83EA-C0DEDF7C4A7D}" destId="{5AAE9971-F864-490E-A7F4-72279D695E0A}" srcOrd="5" destOrd="0" presId="urn:microsoft.com/office/officeart/2005/8/layout/vList5"/>
    <dgm:cxn modelId="{368C17BF-366B-4F26-BDB6-60B4A9D68D32}" type="presParOf" srcId="{1724C3AB-26ED-4B70-83EA-C0DEDF7C4A7D}" destId="{7B842F44-42F7-4C93-AC6B-335C3651C857}" srcOrd="6" destOrd="0" presId="urn:microsoft.com/office/officeart/2005/8/layout/vList5"/>
    <dgm:cxn modelId="{B25940C9-2FE0-47C7-BEBE-C731E353BF78}" type="presParOf" srcId="{7B842F44-42F7-4C93-AC6B-335C3651C857}" destId="{9AE20A1A-436A-4B29-A3D6-F9CDE7503480}" srcOrd="0" destOrd="0" presId="urn:microsoft.com/office/officeart/2005/8/layout/vList5"/>
    <dgm:cxn modelId="{F6933CB2-64B6-4A7D-9B32-CB76ABF9F7E4}" type="presParOf" srcId="{7B842F44-42F7-4C93-AC6B-335C3651C857}" destId="{1CE38D38-8C37-478D-8283-6CF8F928814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BD55675-7C6E-47D5-8958-6CF6B40D98B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3323A3-7D2F-4EF8-959E-E21F0E614D66}">
      <dgm:prSet phldrT="[Текст]"/>
      <dgm:spPr/>
      <dgm:t>
        <a:bodyPr/>
        <a:lstStyle/>
        <a:p>
          <a:endParaRPr lang="ru-RU" dirty="0"/>
        </a:p>
      </dgm:t>
    </dgm:pt>
    <dgm:pt modelId="{F1D1912F-0711-42DB-B4D2-860DA81143DA}" type="parTrans" cxnId="{F3CA7360-B622-4CF0-AFA8-BD5A10B9D2E7}">
      <dgm:prSet/>
      <dgm:spPr/>
      <dgm:t>
        <a:bodyPr/>
        <a:lstStyle/>
        <a:p>
          <a:endParaRPr lang="ru-RU"/>
        </a:p>
      </dgm:t>
    </dgm:pt>
    <dgm:pt modelId="{907B5F80-C49A-4A40-BA93-201A8215DDA1}" type="sibTrans" cxnId="{F3CA7360-B622-4CF0-AFA8-BD5A10B9D2E7}">
      <dgm:prSet/>
      <dgm:spPr/>
      <dgm:t>
        <a:bodyPr/>
        <a:lstStyle/>
        <a:p>
          <a:endParaRPr lang="ru-RU"/>
        </a:p>
      </dgm:t>
    </dgm:pt>
    <dgm:pt modelId="{9B2CE707-74B0-4D39-9327-6B272F54DD5A}">
      <dgm:prSet phldrT="[Текст]"/>
      <dgm:spPr/>
      <dgm:t>
        <a:bodyPr/>
        <a:lstStyle/>
        <a:p>
          <a:endParaRPr lang="ru-RU" dirty="0"/>
        </a:p>
      </dgm:t>
    </dgm:pt>
    <dgm:pt modelId="{BABA2BCA-118B-4519-A9C7-973A1374556E}" type="parTrans" cxnId="{67862B63-904E-474A-B378-56A5C989ACAF}">
      <dgm:prSet/>
      <dgm:spPr/>
      <dgm:t>
        <a:bodyPr/>
        <a:lstStyle/>
        <a:p>
          <a:endParaRPr lang="ru-RU"/>
        </a:p>
      </dgm:t>
    </dgm:pt>
    <dgm:pt modelId="{0AD51722-0470-4043-88AD-B5BA06B01B81}" type="sibTrans" cxnId="{67862B63-904E-474A-B378-56A5C989ACAF}">
      <dgm:prSet/>
      <dgm:spPr/>
      <dgm:t>
        <a:bodyPr/>
        <a:lstStyle/>
        <a:p>
          <a:endParaRPr lang="ru-RU"/>
        </a:p>
      </dgm:t>
    </dgm:pt>
    <dgm:pt modelId="{95FD1FAD-7443-4687-A6BB-8D0DC73A1E89}">
      <dgm:prSet/>
      <dgm:spPr/>
      <dgm:t>
        <a:bodyPr/>
        <a:lstStyle/>
        <a:p>
          <a:endParaRPr lang="ru-RU"/>
        </a:p>
      </dgm:t>
    </dgm:pt>
    <dgm:pt modelId="{212349A6-B28F-40ED-8376-6B32055EAEC6}" type="parTrans" cxnId="{758F705C-0C87-4D5C-8154-DE81984ED3C9}">
      <dgm:prSet/>
      <dgm:spPr/>
      <dgm:t>
        <a:bodyPr/>
        <a:lstStyle/>
        <a:p>
          <a:endParaRPr lang="ru-RU"/>
        </a:p>
      </dgm:t>
    </dgm:pt>
    <dgm:pt modelId="{E26514EE-568D-4C87-9384-CBCE5B012C6C}" type="sibTrans" cxnId="{758F705C-0C87-4D5C-8154-DE81984ED3C9}">
      <dgm:prSet/>
      <dgm:spPr/>
      <dgm:t>
        <a:bodyPr/>
        <a:lstStyle/>
        <a:p>
          <a:endParaRPr lang="ru-RU"/>
        </a:p>
      </dgm:t>
    </dgm:pt>
    <dgm:pt modelId="{00732C25-3C93-4227-990E-58AED4DC13CC}">
      <dgm:prSet/>
      <dgm:spPr/>
      <dgm:t>
        <a:bodyPr/>
        <a:lstStyle/>
        <a:p>
          <a:endParaRPr lang="ru-RU"/>
        </a:p>
      </dgm:t>
    </dgm:pt>
    <dgm:pt modelId="{E205494C-518A-4EE3-85E6-C54681D8797B}" type="parTrans" cxnId="{A967D172-A66D-474C-84A3-203FBB23CB8A}">
      <dgm:prSet/>
      <dgm:spPr/>
      <dgm:t>
        <a:bodyPr/>
        <a:lstStyle/>
        <a:p>
          <a:endParaRPr lang="ru-RU"/>
        </a:p>
      </dgm:t>
    </dgm:pt>
    <dgm:pt modelId="{AFD82AE9-7BBA-4971-AD86-1CD7A7316D05}" type="sibTrans" cxnId="{A967D172-A66D-474C-84A3-203FBB23CB8A}">
      <dgm:prSet/>
      <dgm:spPr/>
      <dgm:t>
        <a:bodyPr/>
        <a:lstStyle/>
        <a:p>
          <a:endParaRPr lang="ru-RU"/>
        </a:p>
      </dgm:t>
    </dgm:pt>
    <dgm:pt modelId="{D656655D-4BC8-4870-B4A2-87D5B6909353}">
      <dgm:prSet phldrT="[Текст]"/>
      <dgm:spPr/>
      <dgm:t>
        <a:bodyPr/>
        <a:lstStyle/>
        <a:p>
          <a:endParaRPr lang="ru-RU" dirty="0"/>
        </a:p>
      </dgm:t>
    </dgm:pt>
    <dgm:pt modelId="{9081CCC6-6BB7-4F6A-A71E-25EF1F7248E8}" type="sibTrans" cxnId="{FD50B03B-9281-4855-978F-A79AF4DAD281}">
      <dgm:prSet/>
      <dgm:spPr/>
      <dgm:t>
        <a:bodyPr/>
        <a:lstStyle/>
        <a:p>
          <a:endParaRPr lang="ru-RU"/>
        </a:p>
      </dgm:t>
    </dgm:pt>
    <dgm:pt modelId="{FB49E22A-7569-4058-BF46-9A6006E8F38A}" type="parTrans" cxnId="{FD50B03B-9281-4855-978F-A79AF4DAD281}">
      <dgm:prSet/>
      <dgm:spPr/>
      <dgm:t>
        <a:bodyPr/>
        <a:lstStyle/>
        <a:p>
          <a:endParaRPr lang="ru-RU"/>
        </a:p>
      </dgm:t>
    </dgm:pt>
    <dgm:pt modelId="{126D9E3E-9412-456C-B7F1-DE0C05A04CAB}" type="pres">
      <dgm:prSet presAssocID="{1BD55675-7C6E-47D5-8958-6CF6B40D98B5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263E13-054E-4FAA-B4A7-6B379D8B1C9F}" type="pres">
      <dgm:prSet presAssocID="{1BD55675-7C6E-47D5-8958-6CF6B40D98B5}" presName="arrow" presStyleLbl="bgShp" presStyleIdx="0" presStyleCnt="1"/>
      <dgm:spPr>
        <a:solidFill>
          <a:srgbClr val="B4C7E7"/>
        </a:solidFill>
      </dgm:spPr>
      <dgm:t>
        <a:bodyPr/>
        <a:lstStyle/>
        <a:p>
          <a:endParaRPr lang="ru-RU"/>
        </a:p>
      </dgm:t>
    </dgm:pt>
    <dgm:pt modelId="{B142ACA5-C7DA-493A-BDA5-BC2EE1B07C2F}" type="pres">
      <dgm:prSet presAssocID="{1BD55675-7C6E-47D5-8958-6CF6B40D98B5}" presName="arrowDiagram5" presStyleCnt="0"/>
      <dgm:spPr/>
    </dgm:pt>
    <dgm:pt modelId="{CF282AB0-CB3E-483E-99CC-36E761E02AE7}" type="pres">
      <dgm:prSet presAssocID="{BA3323A3-7D2F-4EF8-959E-E21F0E614D66}" presName="bullet5a" presStyleLbl="node1" presStyleIdx="0" presStyleCnt="5"/>
      <dgm:spPr>
        <a:solidFill>
          <a:srgbClr val="1F4E79"/>
        </a:solidFill>
      </dgm:spPr>
      <dgm:t>
        <a:bodyPr/>
        <a:lstStyle/>
        <a:p>
          <a:endParaRPr lang="ru-RU"/>
        </a:p>
      </dgm:t>
    </dgm:pt>
    <dgm:pt modelId="{23BCB1D3-5305-4915-BFF3-3925E0F0B0EA}" type="pres">
      <dgm:prSet presAssocID="{BA3323A3-7D2F-4EF8-959E-E21F0E614D66}" presName="textBox5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7DA0E-8D5D-48A2-9FA5-2EDA1664D5B9}" type="pres">
      <dgm:prSet presAssocID="{9B2CE707-74B0-4D39-9327-6B272F54DD5A}" presName="bullet5b" presStyleLbl="node1" presStyleIdx="1" presStyleCnt="5"/>
      <dgm:spPr>
        <a:solidFill>
          <a:srgbClr val="1F4E79"/>
        </a:solidFill>
      </dgm:spPr>
      <dgm:t>
        <a:bodyPr/>
        <a:lstStyle/>
        <a:p>
          <a:endParaRPr lang="ru-RU"/>
        </a:p>
      </dgm:t>
    </dgm:pt>
    <dgm:pt modelId="{D98E61E1-2AE1-4016-A9EE-A096DA4F4773}" type="pres">
      <dgm:prSet presAssocID="{9B2CE707-74B0-4D39-9327-6B272F54DD5A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848FFD-632B-4E3E-B946-875926D2659F}" type="pres">
      <dgm:prSet presAssocID="{D656655D-4BC8-4870-B4A2-87D5B6909353}" presName="bullet5c" presStyleLbl="node1" presStyleIdx="2" presStyleCnt="5"/>
      <dgm:spPr>
        <a:solidFill>
          <a:srgbClr val="1F4E79"/>
        </a:solidFill>
      </dgm:spPr>
      <dgm:t>
        <a:bodyPr/>
        <a:lstStyle/>
        <a:p>
          <a:endParaRPr lang="ru-RU"/>
        </a:p>
      </dgm:t>
    </dgm:pt>
    <dgm:pt modelId="{C9C793C6-6206-41E6-AF77-6A8F902EC1BF}" type="pres">
      <dgm:prSet presAssocID="{D656655D-4BC8-4870-B4A2-87D5B6909353}" presName="textBox5c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10C73-B0C4-4A37-A77A-2CF37902C66C}" type="pres">
      <dgm:prSet presAssocID="{95FD1FAD-7443-4687-A6BB-8D0DC73A1E89}" presName="bullet5d" presStyleLbl="node1" presStyleIdx="3" presStyleCnt="5"/>
      <dgm:spPr>
        <a:solidFill>
          <a:srgbClr val="1F4E79"/>
        </a:solidFill>
      </dgm:spPr>
      <dgm:t>
        <a:bodyPr/>
        <a:lstStyle/>
        <a:p>
          <a:endParaRPr lang="ru-RU"/>
        </a:p>
      </dgm:t>
    </dgm:pt>
    <dgm:pt modelId="{8037CD33-03A8-4243-AA16-1405A8874E20}" type="pres">
      <dgm:prSet presAssocID="{95FD1FAD-7443-4687-A6BB-8D0DC73A1E89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2F8B1-8E7A-4C74-8943-5DB8EA106E1B}" type="pres">
      <dgm:prSet presAssocID="{00732C25-3C93-4227-990E-58AED4DC13CC}" presName="bullet5e" presStyleLbl="node1" presStyleIdx="4" presStyleCnt="5"/>
      <dgm:spPr>
        <a:solidFill>
          <a:srgbClr val="1F4E79"/>
        </a:solidFill>
      </dgm:spPr>
      <dgm:t>
        <a:bodyPr/>
        <a:lstStyle/>
        <a:p>
          <a:endParaRPr lang="ru-RU"/>
        </a:p>
      </dgm:t>
    </dgm:pt>
    <dgm:pt modelId="{C4D58C0E-FF9A-44C8-8B96-1578D6338897}" type="pres">
      <dgm:prSet presAssocID="{00732C25-3C93-4227-990E-58AED4DC13CC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0A692DC-E2A1-4DCE-9740-893079893650}" type="presOf" srcId="{00732C25-3C93-4227-990E-58AED4DC13CC}" destId="{C4D58C0E-FF9A-44C8-8B96-1578D6338897}" srcOrd="0" destOrd="0" presId="urn:microsoft.com/office/officeart/2005/8/layout/arrow2"/>
    <dgm:cxn modelId="{A967D172-A66D-474C-84A3-203FBB23CB8A}" srcId="{1BD55675-7C6E-47D5-8958-6CF6B40D98B5}" destId="{00732C25-3C93-4227-990E-58AED4DC13CC}" srcOrd="4" destOrd="0" parTransId="{E205494C-518A-4EE3-85E6-C54681D8797B}" sibTransId="{AFD82AE9-7BBA-4971-AD86-1CD7A7316D05}"/>
    <dgm:cxn modelId="{F6E56B98-44BB-4CF8-B0B0-72951DE874F6}" type="presOf" srcId="{95FD1FAD-7443-4687-A6BB-8D0DC73A1E89}" destId="{8037CD33-03A8-4243-AA16-1405A8874E20}" srcOrd="0" destOrd="0" presId="urn:microsoft.com/office/officeart/2005/8/layout/arrow2"/>
    <dgm:cxn modelId="{EA2F550F-009D-409D-88B1-3568F66B188E}" type="presOf" srcId="{BA3323A3-7D2F-4EF8-959E-E21F0E614D66}" destId="{23BCB1D3-5305-4915-BFF3-3925E0F0B0EA}" srcOrd="0" destOrd="0" presId="urn:microsoft.com/office/officeart/2005/8/layout/arrow2"/>
    <dgm:cxn modelId="{30D77D2F-C24E-44A0-9CA7-32D69BE7F425}" type="presOf" srcId="{9B2CE707-74B0-4D39-9327-6B272F54DD5A}" destId="{D98E61E1-2AE1-4016-A9EE-A096DA4F4773}" srcOrd="0" destOrd="0" presId="urn:microsoft.com/office/officeart/2005/8/layout/arrow2"/>
    <dgm:cxn modelId="{B2DA42E3-B46E-43B9-97BD-A430F12A8A76}" type="presOf" srcId="{1BD55675-7C6E-47D5-8958-6CF6B40D98B5}" destId="{126D9E3E-9412-456C-B7F1-DE0C05A04CAB}" srcOrd="0" destOrd="0" presId="urn:microsoft.com/office/officeart/2005/8/layout/arrow2"/>
    <dgm:cxn modelId="{F3CA7360-B622-4CF0-AFA8-BD5A10B9D2E7}" srcId="{1BD55675-7C6E-47D5-8958-6CF6B40D98B5}" destId="{BA3323A3-7D2F-4EF8-959E-E21F0E614D66}" srcOrd="0" destOrd="0" parTransId="{F1D1912F-0711-42DB-B4D2-860DA81143DA}" sibTransId="{907B5F80-C49A-4A40-BA93-201A8215DDA1}"/>
    <dgm:cxn modelId="{758F705C-0C87-4D5C-8154-DE81984ED3C9}" srcId="{1BD55675-7C6E-47D5-8958-6CF6B40D98B5}" destId="{95FD1FAD-7443-4687-A6BB-8D0DC73A1E89}" srcOrd="3" destOrd="0" parTransId="{212349A6-B28F-40ED-8376-6B32055EAEC6}" sibTransId="{E26514EE-568D-4C87-9384-CBCE5B012C6C}"/>
    <dgm:cxn modelId="{FD50B03B-9281-4855-978F-A79AF4DAD281}" srcId="{1BD55675-7C6E-47D5-8958-6CF6B40D98B5}" destId="{D656655D-4BC8-4870-B4A2-87D5B6909353}" srcOrd="2" destOrd="0" parTransId="{FB49E22A-7569-4058-BF46-9A6006E8F38A}" sibTransId="{9081CCC6-6BB7-4F6A-A71E-25EF1F7248E8}"/>
    <dgm:cxn modelId="{67862B63-904E-474A-B378-56A5C989ACAF}" srcId="{1BD55675-7C6E-47D5-8958-6CF6B40D98B5}" destId="{9B2CE707-74B0-4D39-9327-6B272F54DD5A}" srcOrd="1" destOrd="0" parTransId="{BABA2BCA-118B-4519-A9C7-973A1374556E}" sibTransId="{0AD51722-0470-4043-88AD-B5BA06B01B81}"/>
    <dgm:cxn modelId="{BF644896-581E-49C8-ACB0-77D16F64AB1D}" type="presOf" srcId="{D656655D-4BC8-4870-B4A2-87D5B6909353}" destId="{C9C793C6-6206-41E6-AF77-6A8F902EC1BF}" srcOrd="0" destOrd="0" presId="urn:microsoft.com/office/officeart/2005/8/layout/arrow2"/>
    <dgm:cxn modelId="{03610698-8121-4721-A954-01D262F1D92B}" type="presParOf" srcId="{126D9E3E-9412-456C-B7F1-DE0C05A04CAB}" destId="{2A263E13-054E-4FAA-B4A7-6B379D8B1C9F}" srcOrd="0" destOrd="0" presId="urn:microsoft.com/office/officeart/2005/8/layout/arrow2"/>
    <dgm:cxn modelId="{9B0A50A9-8798-47E8-A943-1CC7D7A776F3}" type="presParOf" srcId="{126D9E3E-9412-456C-B7F1-DE0C05A04CAB}" destId="{B142ACA5-C7DA-493A-BDA5-BC2EE1B07C2F}" srcOrd="1" destOrd="0" presId="urn:microsoft.com/office/officeart/2005/8/layout/arrow2"/>
    <dgm:cxn modelId="{B9FCF6C3-7193-4CF3-9F87-C26E00F79BBD}" type="presParOf" srcId="{B142ACA5-C7DA-493A-BDA5-BC2EE1B07C2F}" destId="{CF282AB0-CB3E-483E-99CC-36E761E02AE7}" srcOrd="0" destOrd="0" presId="urn:microsoft.com/office/officeart/2005/8/layout/arrow2"/>
    <dgm:cxn modelId="{C872B672-A80A-4236-B180-299D27148A24}" type="presParOf" srcId="{B142ACA5-C7DA-493A-BDA5-BC2EE1B07C2F}" destId="{23BCB1D3-5305-4915-BFF3-3925E0F0B0EA}" srcOrd="1" destOrd="0" presId="urn:microsoft.com/office/officeart/2005/8/layout/arrow2"/>
    <dgm:cxn modelId="{6D0A8061-AF7A-4899-94E9-CA5B2A2DC52B}" type="presParOf" srcId="{B142ACA5-C7DA-493A-BDA5-BC2EE1B07C2F}" destId="{5CE7DA0E-8D5D-48A2-9FA5-2EDA1664D5B9}" srcOrd="2" destOrd="0" presId="urn:microsoft.com/office/officeart/2005/8/layout/arrow2"/>
    <dgm:cxn modelId="{321C8FD8-B490-4D34-84D1-C107B14AE48C}" type="presParOf" srcId="{B142ACA5-C7DA-493A-BDA5-BC2EE1B07C2F}" destId="{D98E61E1-2AE1-4016-A9EE-A096DA4F4773}" srcOrd="3" destOrd="0" presId="urn:microsoft.com/office/officeart/2005/8/layout/arrow2"/>
    <dgm:cxn modelId="{B49BAF29-6ECD-432D-9D51-3F8066BAA66F}" type="presParOf" srcId="{B142ACA5-C7DA-493A-BDA5-BC2EE1B07C2F}" destId="{AF848FFD-632B-4E3E-B946-875926D2659F}" srcOrd="4" destOrd="0" presId="urn:microsoft.com/office/officeart/2005/8/layout/arrow2"/>
    <dgm:cxn modelId="{E6B0D2EE-BDDD-495A-B81E-82D15CCA405C}" type="presParOf" srcId="{B142ACA5-C7DA-493A-BDA5-BC2EE1B07C2F}" destId="{C9C793C6-6206-41E6-AF77-6A8F902EC1BF}" srcOrd="5" destOrd="0" presId="urn:microsoft.com/office/officeart/2005/8/layout/arrow2"/>
    <dgm:cxn modelId="{F3339F9A-45FD-4348-9BEE-32D197DA9EAA}" type="presParOf" srcId="{B142ACA5-C7DA-493A-BDA5-BC2EE1B07C2F}" destId="{4E710C73-B0C4-4A37-A77A-2CF37902C66C}" srcOrd="6" destOrd="0" presId="urn:microsoft.com/office/officeart/2005/8/layout/arrow2"/>
    <dgm:cxn modelId="{C0FCB8C9-D5FC-4B22-AB04-07BA3B78EB76}" type="presParOf" srcId="{B142ACA5-C7DA-493A-BDA5-BC2EE1B07C2F}" destId="{8037CD33-03A8-4243-AA16-1405A8874E20}" srcOrd="7" destOrd="0" presId="urn:microsoft.com/office/officeart/2005/8/layout/arrow2"/>
    <dgm:cxn modelId="{29DC462A-9322-4993-8EB9-0848967794FE}" type="presParOf" srcId="{B142ACA5-C7DA-493A-BDA5-BC2EE1B07C2F}" destId="{D722F8B1-8E7A-4C74-8943-5DB8EA106E1B}" srcOrd="8" destOrd="0" presId="urn:microsoft.com/office/officeart/2005/8/layout/arrow2"/>
    <dgm:cxn modelId="{6745C174-7E8F-422E-9C48-37DE8CCC600B}" type="presParOf" srcId="{B142ACA5-C7DA-493A-BDA5-BC2EE1B07C2F}" destId="{C4D58C0E-FF9A-44C8-8B96-1578D6338897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BC211-4894-4B24-A2F7-0F49BEEF2A74}">
      <dsp:nvSpPr>
        <dsp:cNvPr id="0" name=""/>
        <dsp:cNvSpPr/>
      </dsp:nvSpPr>
      <dsp:spPr>
        <a:xfrm>
          <a:off x="0" y="0"/>
          <a:ext cx="8229600" cy="9136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Командное повышение квалификации:  внедрена практика обучения управленческих и смешанных педагогических команд образовательных учреждений,  Управления образованием по образовательным программам «Управление развитием качества образования», «Технологии проектного управления», «Введение ФГОС СОО», организуемых ГАУ ДПО СО «ИРО»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1737285" y="0"/>
        <a:ext cx="6492314" cy="913657"/>
      </dsp:txXfrm>
    </dsp:sp>
    <dsp:sp modelId="{0A58ED1B-3A2B-4F67-B355-14FC8C19C5B1}">
      <dsp:nvSpPr>
        <dsp:cNvPr id="0" name=""/>
        <dsp:cNvSpPr/>
      </dsp:nvSpPr>
      <dsp:spPr>
        <a:xfrm>
          <a:off x="154363" y="121571"/>
          <a:ext cx="1072366" cy="7309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96394-B758-4E54-97B7-E67C933E6E97}">
      <dsp:nvSpPr>
        <dsp:cNvPr id="0" name=""/>
        <dsp:cNvSpPr/>
      </dsp:nvSpPr>
      <dsp:spPr>
        <a:xfrm>
          <a:off x="0" y="1005023"/>
          <a:ext cx="8229600" cy="9136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000" kern="1200" dirty="0" smtClean="0"/>
            <a:t>У</a:t>
          </a:r>
          <a:r>
            <a:rPr lang="ru-RU" sz="1000" kern="1200" dirty="0" smtClean="0"/>
            <a:t>частие в научно-методической работе образовательного учреждения, города, области, РФ: </a:t>
          </a:r>
          <a:r>
            <a:rPr lang="ru-RU" sz="1000" kern="1200" dirty="0" smtClean="0"/>
            <a:t>В статусе  РИП СО работает  5 учреждений (2 ДОУ, школа, УДО, ПОУ)  реализуют  программы сетевых проектов по направлениям «Уральская инженерная школа», «Инженерное образование», «Казачий компонент в  системе воспитания и социализации детей», «</a:t>
          </a:r>
          <a:r>
            <a:rPr lang="ru-RU" sz="1000" kern="1200" dirty="0" err="1" smtClean="0"/>
            <a:t>компетентностный</a:t>
          </a:r>
          <a:r>
            <a:rPr lang="ru-RU" sz="1000" kern="1200" dirty="0" smtClean="0"/>
            <a:t> подход в профессиональном образовании».  МО Управление образованием ГО Красноуфимск с 2017 года является членом Международной проектно-экспертной лаборатории «Управление развитием образовательных систем» при </a:t>
          </a:r>
          <a:r>
            <a:rPr lang="ru-RU" sz="1000" kern="1200" dirty="0" err="1" smtClean="0"/>
            <a:t>РАНХиГС</a:t>
          </a:r>
          <a:endParaRPr lang="ru-RU" sz="1000" kern="1200" dirty="0"/>
        </a:p>
      </dsp:txBody>
      <dsp:txXfrm>
        <a:off x="1737285" y="1005023"/>
        <a:ext cx="6492314" cy="913657"/>
      </dsp:txXfrm>
    </dsp:sp>
    <dsp:sp modelId="{3D176967-AC4C-4006-8846-7527D7A7E3BC}">
      <dsp:nvSpPr>
        <dsp:cNvPr id="0" name=""/>
        <dsp:cNvSpPr/>
      </dsp:nvSpPr>
      <dsp:spPr>
        <a:xfrm>
          <a:off x="154363" y="1129678"/>
          <a:ext cx="1088134" cy="7309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FEC70-C1A2-41A1-9379-883C5CBA9C0C}">
      <dsp:nvSpPr>
        <dsp:cNvPr id="0" name=""/>
        <dsp:cNvSpPr/>
      </dsp:nvSpPr>
      <dsp:spPr>
        <a:xfrm>
          <a:off x="0" y="2010046"/>
          <a:ext cx="8229600" cy="9136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Переподготовка в учреждениях дополнительного профессионального образования (по образовательным программам магистерской подготовки обучено  8 педагогических работников средних школ;  проведена переподготовка учителей географии и учителей иностранного языка)</a:t>
          </a:r>
          <a:endParaRPr lang="ru-RU" sz="1100" kern="1200" dirty="0"/>
        </a:p>
      </dsp:txBody>
      <dsp:txXfrm>
        <a:off x="1737285" y="2010046"/>
        <a:ext cx="6492314" cy="913657"/>
      </dsp:txXfrm>
    </dsp:sp>
    <dsp:sp modelId="{E053761F-0904-4696-B553-B6B560D6F1E4}">
      <dsp:nvSpPr>
        <dsp:cNvPr id="0" name=""/>
        <dsp:cNvSpPr/>
      </dsp:nvSpPr>
      <dsp:spPr>
        <a:xfrm>
          <a:off x="154363" y="2126939"/>
          <a:ext cx="1072366" cy="7309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5DA5B2-9C01-40F6-8C46-773D13734A85}">
      <dsp:nvSpPr>
        <dsp:cNvPr id="0" name=""/>
        <dsp:cNvSpPr/>
      </dsp:nvSpPr>
      <dsp:spPr>
        <a:xfrm>
          <a:off x="0" y="3015069"/>
          <a:ext cx="8229600" cy="9136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Стажировки в учреждениях инновационного опыта: Школы № 2, 4, ЦРР в ГО Красноуфимск, Лицей № 21 г. Первоуральск; школы г. Новоуральска, гимназия №37, школа № 76 г. Екатеринбурга и др.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1737285" y="3015069"/>
        <a:ext cx="6492314" cy="913657"/>
      </dsp:txXfrm>
    </dsp:sp>
    <dsp:sp modelId="{19F60519-CF0E-444C-BB15-3B21298C0A62}">
      <dsp:nvSpPr>
        <dsp:cNvPr id="0" name=""/>
        <dsp:cNvSpPr/>
      </dsp:nvSpPr>
      <dsp:spPr>
        <a:xfrm>
          <a:off x="146578" y="3073898"/>
          <a:ext cx="1087903" cy="7960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A3DAB-F6BB-4863-88F1-47F734090798}">
      <dsp:nvSpPr>
        <dsp:cNvPr id="0" name=""/>
        <dsp:cNvSpPr/>
      </dsp:nvSpPr>
      <dsp:spPr>
        <a:xfrm>
          <a:off x="0" y="4020092"/>
          <a:ext cx="8229600" cy="91365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just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Самообразование - в целях поддержки образовательных учреждений, городских методических объединений, педагогических работников в реализации  актуальных направлений инновационной  деятельности, поддержки современных технологий организации образовательной деятельности,  обмена эффективными практиками по введению стандартов общего образования нового поколения действует 5 муниципальных методических ресурсных центров</a:t>
          </a:r>
        </a:p>
      </dsp:txBody>
      <dsp:txXfrm>
        <a:off x="1737285" y="4020092"/>
        <a:ext cx="6492314" cy="913657"/>
      </dsp:txXfrm>
    </dsp:sp>
    <dsp:sp modelId="{16750371-5E38-4D6D-A926-28F44A9720CE}">
      <dsp:nvSpPr>
        <dsp:cNvPr id="0" name=""/>
        <dsp:cNvSpPr/>
      </dsp:nvSpPr>
      <dsp:spPr>
        <a:xfrm>
          <a:off x="154363" y="4082005"/>
          <a:ext cx="1087903" cy="7943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5CAC4-867B-47E6-BDD0-FF80230DB64B}">
      <dsp:nvSpPr>
        <dsp:cNvPr id="0" name=""/>
        <dsp:cNvSpPr/>
      </dsp:nvSpPr>
      <dsp:spPr>
        <a:xfrm>
          <a:off x="-7622052" y="-1164915"/>
          <a:ext cx="9071198" cy="9071198"/>
        </a:xfrm>
        <a:prstGeom prst="blockArc">
          <a:avLst>
            <a:gd name="adj1" fmla="val 18900000"/>
            <a:gd name="adj2" fmla="val 2700000"/>
            <a:gd name="adj3" fmla="val 238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7BAD40-AB0A-4C5C-9FBF-47D528F0D472}">
      <dsp:nvSpPr>
        <dsp:cNvPr id="0" name=""/>
        <dsp:cNvSpPr/>
      </dsp:nvSpPr>
      <dsp:spPr>
        <a:xfrm>
          <a:off x="539646" y="355000"/>
          <a:ext cx="7933240" cy="7097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349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5 муниципальных методических ресурсных центров </a:t>
          </a:r>
          <a:r>
            <a:rPr lang="ru-RU" sz="1800" kern="1200" dirty="0" smtClean="0">
              <a:solidFill>
                <a:schemeClr val="tx1"/>
              </a:solidFill>
            </a:rPr>
            <a:t> </a:t>
          </a:r>
          <a:r>
            <a:rPr lang="ru-RU" sz="1800" b="0" kern="1200" baseline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539646" y="355000"/>
        <a:ext cx="7933240" cy="709731"/>
      </dsp:txXfrm>
    </dsp:sp>
    <dsp:sp modelId="{54DDC1A9-96FE-4E52-8F59-B77FDC8BD306}">
      <dsp:nvSpPr>
        <dsp:cNvPr id="0" name=""/>
        <dsp:cNvSpPr/>
      </dsp:nvSpPr>
      <dsp:spPr>
        <a:xfrm>
          <a:off x="96064" y="266284"/>
          <a:ext cx="887164" cy="88716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5C980A-B8DB-49E8-9F9B-C650D7F947E0}">
      <dsp:nvSpPr>
        <dsp:cNvPr id="0" name=""/>
        <dsp:cNvSpPr/>
      </dsp:nvSpPr>
      <dsp:spPr>
        <a:xfrm>
          <a:off x="1123448" y="1419462"/>
          <a:ext cx="7349438" cy="709731"/>
        </a:xfrm>
        <a:prstGeom prst="rect">
          <a:avLst/>
        </a:prstGeom>
        <a:solidFill>
          <a:srgbClr val="FFC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349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«Школа научного поиска»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«Средняя школа №2 с углубленным изучением отдельных предметов</a:t>
          </a:r>
          <a:endParaRPr lang="ru-RU" sz="1400" i="0" kern="1200" dirty="0">
            <a:solidFill>
              <a:schemeClr val="tx1"/>
            </a:solidFill>
          </a:endParaRPr>
        </a:p>
      </dsp:txBody>
      <dsp:txXfrm>
        <a:off x="1123448" y="1419462"/>
        <a:ext cx="7349438" cy="709731"/>
      </dsp:txXfrm>
    </dsp:sp>
    <dsp:sp modelId="{C059EA7F-92F6-4F9D-B912-BFE444A1CA10}">
      <dsp:nvSpPr>
        <dsp:cNvPr id="0" name=""/>
        <dsp:cNvSpPr/>
      </dsp:nvSpPr>
      <dsp:spPr>
        <a:xfrm flipH="1">
          <a:off x="934806" y="1740731"/>
          <a:ext cx="242399" cy="6721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915DC-AC1D-4B4F-9662-7705A98A29C4}">
      <dsp:nvSpPr>
        <dsp:cNvPr id="0" name=""/>
        <dsp:cNvSpPr/>
      </dsp:nvSpPr>
      <dsp:spPr>
        <a:xfrm>
          <a:off x="1390407" y="2483924"/>
          <a:ext cx="7082480" cy="709731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349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«</a:t>
          </a:r>
          <a:r>
            <a:rPr lang="ru-RU" sz="1400" b="0" kern="1200" dirty="0" smtClean="0">
              <a:solidFill>
                <a:schemeClr val="tx1"/>
              </a:solidFill>
            </a:rPr>
            <a:t>Интеграция основного и дополнительного образования как условие самоопределения обучающихся: Территория выбора»</a:t>
          </a:r>
          <a:endParaRPr lang="ru-RU" sz="1400" b="0" kern="1200" dirty="0" smtClean="0">
            <a:solidFill>
              <a:schemeClr val="tx1"/>
            </a:solidFill>
            <a:latin typeface="Times New Roman" panose="02020603050405020304" pitchFamily="18" charset="0"/>
            <a:ea typeface="Calibri" panose="020F0502020204030204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  </a:t>
          </a:r>
          <a:r>
            <a:rPr lang="ru-RU" sz="1400" b="0" i="1" kern="1200" dirty="0" smtClean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rPr>
            <a:t>МАОУ СШ</a:t>
          </a:r>
          <a:r>
            <a:rPr lang="ru-RU" sz="1400" b="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№ 3</a:t>
          </a:r>
          <a:endParaRPr lang="ru-RU" sz="1400" b="0" i="1" kern="1200" dirty="0">
            <a:solidFill>
              <a:schemeClr val="tx1"/>
            </a:solidFill>
          </a:endParaRPr>
        </a:p>
      </dsp:txBody>
      <dsp:txXfrm>
        <a:off x="1390407" y="2483924"/>
        <a:ext cx="7082480" cy="709731"/>
      </dsp:txXfrm>
    </dsp:sp>
    <dsp:sp modelId="{0F4C3000-7FD7-4CAD-8D84-CBBF31CD3754}">
      <dsp:nvSpPr>
        <dsp:cNvPr id="0" name=""/>
        <dsp:cNvSpPr/>
      </dsp:nvSpPr>
      <dsp:spPr>
        <a:xfrm>
          <a:off x="1321172" y="2812308"/>
          <a:ext cx="138468" cy="5296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D3F1AB-5EED-4F74-AAF1-64DCFF70EBD3}">
      <dsp:nvSpPr>
        <dsp:cNvPr id="0" name=""/>
        <dsp:cNvSpPr/>
      </dsp:nvSpPr>
      <dsp:spPr>
        <a:xfrm>
          <a:off x="1390407" y="3547712"/>
          <a:ext cx="7082480" cy="709731"/>
        </a:xfrm>
        <a:prstGeom prst="rect">
          <a:avLst/>
        </a:prstGeom>
        <a:solidFill>
          <a:schemeClr val="accent5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349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400" kern="1200" dirty="0" smtClean="0">
              <a:solidFill>
                <a:schemeClr val="tx1"/>
              </a:solidFill>
            </a:rPr>
            <a:t>Методическая лаборатория инклюзивного образования»</a:t>
          </a:r>
          <a:endParaRPr lang="ru-RU" sz="14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ОШ № 4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0407" y="3547712"/>
        <a:ext cx="7082480" cy="709731"/>
      </dsp:txXfrm>
    </dsp:sp>
    <dsp:sp modelId="{6262E5D4-3574-4D6C-8428-4C0A815562E0}">
      <dsp:nvSpPr>
        <dsp:cNvPr id="0" name=""/>
        <dsp:cNvSpPr/>
      </dsp:nvSpPr>
      <dsp:spPr>
        <a:xfrm flipH="1" flipV="1">
          <a:off x="1350870" y="3876096"/>
          <a:ext cx="79072" cy="5296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65281-BE82-4E96-9145-354E05720C2C}">
      <dsp:nvSpPr>
        <dsp:cNvPr id="0" name=""/>
        <dsp:cNvSpPr/>
      </dsp:nvSpPr>
      <dsp:spPr>
        <a:xfrm>
          <a:off x="1123448" y="4612174"/>
          <a:ext cx="7349438" cy="7097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349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</a:t>
          </a:r>
          <a:r>
            <a:rPr lang="ru-RU" sz="1400" kern="1200" dirty="0" smtClean="0">
              <a:solidFill>
                <a:schemeClr val="tx1"/>
              </a:solidFill>
            </a:rPr>
            <a:t>Деятельность детско-юношеской организации «Российское движение школьников» </a:t>
          </a:r>
          <a:endParaRPr lang="ru-RU" sz="14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МБОУ ОШ 7</a:t>
          </a:r>
        </a:p>
      </dsp:txBody>
      <dsp:txXfrm>
        <a:off x="1123448" y="4612174"/>
        <a:ext cx="7349438" cy="709731"/>
      </dsp:txXfrm>
    </dsp:sp>
    <dsp:sp modelId="{1A184E11-6119-467B-B106-95138425CA05}">
      <dsp:nvSpPr>
        <dsp:cNvPr id="0" name=""/>
        <dsp:cNvSpPr/>
      </dsp:nvSpPr>
      <dsp:spPr>
        <a:xfrm flipH="1" flipV="1">
          <a:off x="1096967" y="4910110"/>
          <a:ext cx="52963" cy="113858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4D253-C5B2-4122-8E8C-83831AE2B288}">
      <dsp:nvSpPr>
        <dsp:cNvPr id="0" name=""/>
        <dsp:cNvSpPr/>
      </dsp:nvSpPr>
      <dsp:spPr>
        <a:xfrm>
          <a:off x="539646" y="5676636"/>
          <a:ext cx="7933240" cy="709731"/>
        </a:xfrm>
        <a:prstGeom prst="rect">
          <a:avLst/>
        </a:prstGeom>
        <a:solidFill>
          <a:schemeClr val="tx1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3349" tIns="35560" rIns="35560" bIns="3556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«Школа социального проектирования»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МБОУ СШ 9</a:t>
          </a:r>
          <a:endParaRPr lang="ru-RU" sz="1400" i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39646" y="5676636"/>
        <a:ext cx="7933240" cy="709731"/>
      </dsp:txXfrm>
    </dsp:sp>
    <dsp:sp modelId="{2D08FF87-8D8D-4E78-A261-391DD0C0952A}">
      <dsp:nvSpPr>
        <dsp:cNvPr id="0" name=""/>
        <dsp:cNvSpPr/>
      </dsp:nvSpPr>
      <dsp:spPr>
        <a:xfrm flipH="1" flipV="1">
          <a:off x="516784" y="5955574"/>
          <a:ext cx="45724" cy="151855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AD8985-9C49-4323-965E-9B226CDA9725}">
      <dsp:nvSpPr>
        <dsp:cNvPr id="0" name=""/>
        <dsp:cNvSpPr/>
      </dsp:nvSpPr>
      <dsp:spPr>
        <a:xfrm>
          <a:off x="977" y="0"/>
          <a:ext cx="2540245" cy="3574232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МУНИЦИПАЛЬНЫЕ КОНКУРСЫ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(2017-2018 гг.)</a:t>
          </a:r>
          <a:endParaRPr lang="ru-RU" sz="1200" kern="1200" dirty="0"/>
        </a:p>
      </dsp:txBody>
      <dsp:txXfrm>
        <a:off x="977" y="0"/>
        <a:ext cx="2540245" cy="1072269"/>
      </dsp:txXfrm>
    </dsp:sp>
    <dsp:sp modelId="{32C466AD-F119-49F6-9C1C-CB92CDE209E0}">
      <dsp:nvSpPr>
        <dsp:cNvPr id="0" name=""/>
        <dsp:cNvSpPr/>
      </dsp:nvSpPr>
      <dsp:spPr>
        <a:xfrm>
          <a:off x="255001" y="1072575"/>
          <a:ext cx="2032196" cy="7021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45000"/>
                <a:satMod val="200000"/>
              </a:schemeClr>
            </a:gs>
            <a:gs pos="30000">
              <a:schemeClr val="accent4">
                <a:tint val="61000"/>
                <a:satMod val="200000"/>
              </a:schemeClr>
            </a:gs>
            <a:gs pos="45000">
              <a:schemeClr val="accent4">
                <a:tint val="66000"/>
                <a:satMod val="200000"/>
              </a:schemeClr>
            </a:gs>
            <a:gs pos="55000">
              <a:schemeClr val="accent4">
                <a:tint val="66000"/>
                <a:satMod val="200000"/>
              </a:schemeClr>
            </a:gs>
            <a:gs pos="73000">
              <a:schemeClr val="accent4">
                <a:tint val="61000"/>
                <a:satMod val="200000"/>
              </a:schemeClr>
            </a:gs>
            <a:gs pos="100000">
              <a:schemeClr val="accent4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4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«Эстафета педагогического мастерства» </a:t>
          </a:r>
          <a:r>
            <a:rPr lang="ru-RU" sz="1200" b="1" kern="1200" dirty="0" smtClean="0">
              <a:solidFill>
                <a:schemeClr val="tx1"/>
              </a:solidFill>
            </a:rPr>
            <a:t>- 17 чел.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75568" y="1093142"/>
        <a:ext cx="1991062" cy="661059"/>
      </dsp:txXfrm>
    </dsp:sp>
    <dsp:sp modelId="{628FF58F-F1D1-431B-BF2E-B0379457496C}">
      <dsp:nvSpPr>
        <dsp:cNvPr id="0" name=""/>
        <dsp:cNvSpPr/>
      </dsp:nvSpPr>
      <dsp:spPr>
        <a:xfrm>
          <a:off x="255001" y="1882798"/>
          <a:ext cx="2032196" cy="7021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45000"/>
                <a:satMod val="200000"/>
              </a:schemeClr>
            </a:gs>
            <a:gs pos="30000">
              <a:schemeClr val="accent3">
                <a:tint val="61000"/>
                <a:satMod val="200000"/>
              </a:schemeClr>
            </a:gs>
            <a:gs pos="45000">
              <a:schemeClr val="accent3">
                <a:tint val="66000"/>
                <a:satMod val="200000"/>
              </a:schemeClr>
            </a:gs>
            <a:gs pos="55000">
              <a:schemeClr val="accent3">
                <a:tint val="66000"/>
                <a:satMod val="200000"/>
              </a:schemeClr>
            </a:gs>
            <a:gs pos="73000">
              <a:schemeClr val="accent3">
                <a:tint val="61000"/>
                <a:satMod val="200000"/>
              </a:schemeClr>
            </a:gs>
            <a:gs pos="100000">
              <a:schemeClr val="accent3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«Самый классный </a:t>
          </a:r>
          <a:r>
            <a:rPr lang="ru-RU" sz="1200" kern="1200" dirty="0" err="1" smtClean="0">
              <a:solidFill>
                <a:schemeClr val="tx1"/>
              </a:solidFill>
            </a:rPr>
            <a:t>классный</a:t>
          </a:r>
          <a:r>
            <a:rPr lang="ru-RU" sz="1200" kern="1200" dirty="0" smtClean="0">
              <a:solidFill>
                <a:schemeClr val="tx1"/>
              </a:solidFill>
            </a:rPr>
            <a:t>» </a:t>
          </a:r>
          <a:r>
            <a:rPr lang="ru-RU" sz="1200" b="1" kern="1200" dirty="0" smtClean="0">
              <a:solidFill>
                <a:schemeClr val="tx1"/>
              </a:solidFill>
            </a:rPr>
            <a:t>- 7 чел.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275568" y="1903365"/>
        <a:ext cx="1991062" cy="661059"/>
      </dsp:txXfrm>
    </dsp:sp>
    <dsp:sp modelId="{92C1395D-F18C-408B-B4EB-5AE96EC6817E}">
      <dsp:nvSpPr>
        <dsp:cNvPr id="0" name=""/>
        <dsp:cNvSpPr/>
      </dsp:nvSpPr>
      <dsp:spPr>
        <a:xfrm>
          <a:off x="255001" y="2693021"/>
          <a:ext cx="2032196" cy="70219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45000"/>
                <a:satMod val="200000"/>
              </a:schemeClr>
            </a:gs>
            <a:gs pos="30000">
              <a:schemeClr val="accent6">
                <a:tint val="61000"/>
                <a:satMod val="200000"/>
              </a:schemeClr>
            </a:gs>
            <a:gs pos="45000">
              <a:schemeClr val="accent6">
                <a:tint val="66000"/>
                <a:satMod val="200000"/>
              </a:schemeClr>
            </a:gs>
            <a:gs pos="55000">
              <a:schemeClr val="accent6">
                <a:tint val="66000"/>
                <a:satMod val="200000"/>
              </a:schemeClr>
            </a:gs>
            <a:gs pos="73000">
              <a:schemeClr val="accent6">
                <a:tint val="61000"/>
                <a:satMod val="200000"/>
              </a:schemeClr>
            </a:gs>
            <a:gs pos="100000">
              <a:schemeClr val="accent6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«Конкурс кабинетов» - </a:t>
          </a:r>
          <a:br>
            <a:rPr lang="ru-RU" sz="1200" kern="1200" dirty="0" smtClean="0"/>
          </a:br>
          <a:r>
            <a:rPr lang="ru-RU" sz="1200" b="1" kern="1200" dirty="0" smtClean="0"/>
            <a:t>13 чел.</a:t>
          </a:r>
          <a:endParaRPr lang="ru-RU" sz="1200" b="1" kern="1200" dirty="0"/>
        </a:p>
      </dsp:txBody>
      <dsp:txXfrm>
        <a:off x="275568" y="2713588"/>
        <a:ext cx="1991062" cy="661059"/>
      </dsp:txXfrm>
    </dsp:sp>
    <dsp:sp modelId="{6C248BC4-3877-416C-9DF3-4AFFEE068A02}">
      <dsp:nvSpPr>
        <dsp:cNvPr id="0" name=""/>
        <dsp:cNvSpPr/>
      </dsp:nvSpPr>
      <dsp:spPr>
        <a:xfrm>
          <a:off x="2731740" y="0"/>
          <a:ext cx="2540245" cy="3574232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РЕГИОНАЛЬНЫЕ ЭТАПЫ ВСЕРОССИЙСКИХ КОНКУРСОВ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(2017-2018 гг.)</a:t>
          </a:r>
          <a:endParaRPr lang="ru-RU" sz="1200" kern="1200" dirty="0"/>
        </a:p>
      </dsp:txBody>
      <dsp:txXfrm>
        <a:off x="2731740" y="0"/>
        <a:ext cx="2540245" cy="1072269"/>
      </dsp:txXfrm>
    </dsp:sp>
    <dsp:sp modelId="{7DA56F85-6063-43DA-A817-7B746198019F}">
      <dsp:nvSpPr>
        <dsp:cNvPr id="0" name=""/>
        <dsp:cNvSpPr/>
      </dsp:nvSpPr>
      <dsp:spPr>
        <a:xfrm>
          <a:off x="2985764" y="1072356"/>
          <a:ext cx="2032196" cy="5206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45000"/>
                <a:satMod val="200000"/>
              </a:schemeClr>
            </a:gs>
            <a:gs pos="30000">
              <a:schemeClr val="accent3">
                <a:tint val="61000"/>
                <a:satMod val="200000"/>
              </a:schemeClr>
            </a:gs>
            <a:gs pos="45000">
              <a:schemeClr val="accent3">
                <a:tint val="66000"/>
                <a:satMod val="200000"/>
              </a:schemeClr>
            </a:gs>
            <a:gs pos="55000">
              <a:schemeClr val="accent3">
                <a:tint val="66000"/>
                <a:satMod val="200000"/>
              </a:schemeClr>
            </a:gs>
            <a:gs pos="73000">
              <a:schemeClr val="accent3">
                <a:tint val="61000"/>
                <a:satMod val="200000"/>
              </a:schemeClr>
            </a:gs>
            <a:gs pos="100000">
              <a:schemeClr val="accent3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3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«Воспитатель года» -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8 чел</a:t>
          </a:r>
          <a:r>
            <a:rPr lang="ru-RU" sz="1200" kern="1200" dirty="0" smtClean="0"/>
            <a:t>.</a:t>
          </a:r>
          <a:endParaRPr lang="ru-RU" sz="1200" kern="1200" dirty="0"/>
        </a:p>
      </dsp:txBody>
      <dsp:txXfrm>
        <a:off x="3001014" y="1087606"/>
        <a:ext cx="2001696" cy="490189"/>
      </dsp:txXfrm>
    </dsp:sp>
    <dsp:sp modelId="{C18D5CE4-FE9B-4AD2-9E4E-511D2EE955CC}">
      <dsp:nvSpPr>
        <dsp:cNvPr id="0" name=""/>
        <dsp:cNvSpPr/>
      </dsp:nvSpPr>
      <dsp:spPr>
        <a:xfrm>
          <a:off x="2985764" y="1673152"/>
          <a:ext cx="2032196" cy="5206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45000"/>
                <a:satMod val="200000"/>
              </a:schemeClr>
            </a:gs>
            <a:gs pos="30000">
              <a:schemeClr val="accent6">
                <a:tint val="61000"/>
                <a:satMod val="200000"/>
              </a:schemeClr>
            </a:gs>
            <a:gs pos="45000">
              <a:schemeClr val="accent6">
                <a:tint val="66000"/>
                <a:satMod val="200000"/>
              </a:schemeClr>
            </a:gs>
            <a:gs pos="55000">
              <a:schemeClr val="accent6">
                <a:tint val="66000"/>
                <a:satMod val="200000"/>
              </a:schemeClr>
            </a:gs>
            <a:gs pos="73000">
              <a:schemeClr val="accent6">
                <a:tint val="61000"/>
                <a:satMod val="200000"/>
              </a:schemeClr>
            </a:gs>
            <a:gs pos="100000">
              <a:schemeClr val="accent6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«Учитель года» -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6 чел.</a:t>
          </a:r>
          <a:endParaRPr lang="ru-RU" sz="1200" b="1" kern="1200" dirty="0"/>
        </a:p>
      </dsp:txBody>
      <dsp:txXfrm>
        <a:off x="3001014" y="1688402"/>
        <a:ext cx="2001696" cy="490189"/>
      </dsp:txXfrm>
    </dsp:sp>
    <dsp:sp modelId="{90582C69-C383-4F16-9CF3-236AC1BBFEC0}">
      <dsp:nvSpPr>
        <dsp:cNvPr id="0" name=""/>
        <dsp:cNvSpPr/>
      </dsp:nvSpPr>
      <dsp:spPr>
        <a:xfrm>
          <a:off x="2985764" y="2273948"/>
          <a:ext cx="2032196" cy="5206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45000"/>
                <a:satMod val="200000"/>
              </a:schemeClr>
            </a:gs>
            <a:gs pos="30000">
              <a:schemeClr val="accent2">
                <a:tint val="61000"/>
                <a:satMod val="200000"/>
              </a:schemeClr>
            </a:gs>
            <a:gs pos="45000">
              <a:schemeClr val="accent2">
                <a:tint val="66000"/>
                <a:satMod val="200000"/>
              </a:schemeClr>
            </a:gs>
            <a:gs pos="55000">
              <a:schemeClr val="accent2">
                <a:tint val="66000"/>
                <a:satMod val="200000"/>
              </a:schemeClr>
            </a:gs>
            <a:gs pos="73000">
              <a:schemeClr val="accent2">
                <a:tint val="61000"/>
                <a:satMod val="200000"/>
              </a:schemeClr>
            </a:gs>
            <a:gs pos="100000">
              <a:schemeClr val="accent2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«Начало» </a:t>
          </a:r>
          <a:r>
            <a:rPr lang="ru-RU" sz="1200" b="1" kern="1200" dirty="0" smtClean="0"/>
            <a:t>- 6 чел. </a:t>
          </a:r>
          <a:endParaRPr lang="ru-RU" sz="1200" b="1" kern="1200" dirty="0"/>
        </a:p>
      </dsp:txBody>
      <dsp:txXfrm>
        <a:off x="3001014" y="2289198"/>
        <a:ext cx="2001696" cy="490189"/>
      </dsp:txXfrm>
    </dsp:sp>
    <dsp:sp modelId="{A14AEA36-0508-443B-BB09-33EFD2AD7C82}">
      <dsp:nvSpPr>
        <dsp:cNvPr id="0" name=""/>
        <dsp:cNvSpPr/>
      </dsp:nvSpPr>
      <dsp:spPr>
        <a:xfrm>
          <a:off x="2985764" y="2874743"/>
          <a:ext cx="2032196" cy="52068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45000"/>
                <a:satMod val="200000"/>
              </a:schemeClr>
            </a:gs>
            <a:gs pos="30000">
              <a:schemeClr val="accent4">
                <a:tint val="61000"/>
                <a:satMod val="200000"/>
              </a:schemeClr>
            </a:gs>
            <a:gs pos="45000">
              <a:schemeClr val="accent4">
                <a:tint val="66000"/>
                <a:satMod val="200000"/>
              </a:schemeClr>
            </a:gs>
            <a:gs pos="55000">
              <a:schemeClr val="accent4">
                <a:tint val="66000"/>
                <a:satMod val="200000"/>
              </a:schemeClr>
            </a:gs>
            <a:gs pos="73000">
              <a:schemeClr val="accent4">
                <a:tint val="61000"/>
                <a:satMod val="200000"/>
              </a:schemeClr>
            </a:gs>
            <a:gs pos="100000">
              <a:schemeClr val="accent4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4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</a:rPr>
            <a:t>«За нравственный подвиг учителя» -  4</a:t>
          </a:r>
          <a:r>
            <a:rPr lang="ru-RU" sz="1200" b="1" kern="1200" dirty="0" smtClean="0">
              <a:solidFill>
                <a:schemeClr val="tx1"/>
              </a:solidFill>
            </a:rPr>
            <a:t> чел. </a:t>
          </a:r>
          <a:endParaRPr lang="ru-RU" sz="1200" b="1" kern="1200" dirty="0">
            <a:solidFill>
              <a:schemeClr val="tx1"/>
            </a:solidFill>
          </a:endParaRPr>
        </a:p>
      </dsp:txBody>
      <dsp:txXfrm>
        <a:off x="3001014" y="2889993"/>
        <a:ext cx="2001696" cy="490189"/>
      </dsp:txXfrm>
    </dsp:sp>
    <dsp:sp modelId="{FC8DC88F-091F-49DC-A796-517BF051CDD2}">
      <dsp:nvSpPr>
        <dsp:cNvPr id="0" name=""/>
        <dsp:cNvSpPr/>
      </dsp:nvSpPr>
      <dsp:spPr>
        <a:xfrm>
          <a:off x="5462503" y="0"/>
          <a:ext cx="2540245" cy="3574232"/>
        </a:xfrm>
        <a:prstGeom prst="roundRect">
          <a:avLst>
            <a:gd name="adj" fmla="val 10000"/>
          </a:avLst>
        </a:prstGeom>
        <a:solidFill>
          <a:schemeClr val="lt1"/>
        </a:solidFill>
        <a:ln w="1905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РЕГИОНАЛЬНЫЕ </a:t>
          </a:r>
          <a:br>
            <a:rPr lang="ru-RU" sz="1200" b="1" kern="1200" dirty="0" smtClean="0"/>
          </a:br>
          <a:r>
            <a:rPr lang="ru-RU" sz="1200" b="1" kern="1200" dirty="0" smtClean="0"/>
            <a:t>КОНКУРСЫ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(2017-2018 гг.)</a:t>
          </a:r>
          <a:endParaRPr lang="ru-RU" sz="1200" kern="1200" dirty="0"/>
        </a:p>
      </dsp:txBody>
      <dsp:txXfrm>
        <a:off x="5462503" y="0"/>
        <a:ext cx="2540245" cy="1072269"/>
      </dsp:txXfrm>
    </dsp:sp>
    <dsp:sp modelId="{B0D92D6E-2C6B-47CF-B784-CD1509F17EA9}">
      <dsp:nvSpPr>
        <dsp:cNvPr id="0" name=""/>
        <dsp:cNvSpPr/>
      </dsp:nvSpPr>
      <dsp:spPr>
        <a:xfrm>
          <a:off x="5713825" y="926194"/>
          <a:ext cx="2032196" cy="161343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45000"/>
                <a:satMod val="200000"/>
              </a:schemeClr>
            </a:gs>
            <a:gs pos="30000">
              <a:schemeClr val="accent2">
                <a:tint val="61000"/>
                <a:satMod val="200000"/>
              </a:schemeClr>
            </a:gs>
            <a:gs pos="45000">
              <a:schemeClr val="accent2">
                <a:tint val="66000"/>
                <a:satMod val="200000"/>
              </a:schemeClr>
            </a:gs>
            <a:gs pos="55000">
              <a:schemeClr val="accent2">
                <a:tint val="66000"/>
                <a:satMod val="200000"/>
              </a:schemeClr>
            </a:gs>
            <a:gs pos="73000">
              <a:schemeClr val="accent2">
                <a:tint val="61000"/>
                <a:satMod val="200000"/>
              </a:schemeClr>
            </a:gs>
            <a:gs pos="100000">
              <a:schemeClr val="accent2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2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solidFill>
                <a:schemeClr val="tx1"/>
              </a:solidFill>
            </a:rPr>
            <a:t>Конкурс на получение денежного поощрения лучшими учителями общеобразовательных организаций, расположенных на территории Свердловской области – 3</a:t>
          </a:r>
          <a:r>
            <a:rPr lang="ru-RU" sz="1050" b="1" kern="1200" dirty="0" smtClean="0">
              <a:solidFill>
                <a:schemeClr val="tx1"/>
              </a:solidFill>
            </a:rPr>
            <a:t> чел. </a:t>
          </a:r>
          <a:endParaRPr lang="ru-RU" sz="1050" b="1" kern="1200" dirty="0">
            <a:solidFill>
              <a:schemeClr val="tx1"/>
            </a:solidFill>
          </a:endParaRPr>
        </a:p>
      </dsp:txBody>
      <dsp:txXfrm>
        <a:off x="5761081" y="973450"/>
        <a:ext cx="1937684" cy="1518918"/>
      </dsp:txXfrm>
    </dsp:sp>
    <dsp:sp modelId="{E823C5AA-FE48-43AB-A5F8-BF09F048896D}">
      <dsp:nvSpPr>
        <dsp:cNvPr id="0" name=""/>
        <dsp:cNvSpPr/>
      </dsp:nvSpPr>
      <dsp:spPr>
        <a:xfrm>
          <a:off x="5710187" y="2777839"/>
          <a:ext cx="2032196" cy="65342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45000"/>
                <a:satMod val="200000"/>
              </a:schemeClr>
            </a:gs>
            <a:gs pos="30000">
              <a:schemeClr val="accent6">
                <a:tint val="61000"/>
                <a:satMod val="200000"/>
              </a:schemeClr>
            </a:gs>
            <a:gs pos="45000">
              <a:schemeClr val="accent6">
                <a:tint val="66000"/>
                <a:satMod val="200000"/>
              </a:schemeClr>
            </a:gs>
            <a:gs pos="55000">
              <a:schemeClr val="accent6">
                <a:tint val="66000"/>
                <a:satMod val="200000"/>
              </a:schemeClr>
            </a:gs>
            <a:gs pos="73000">
              <a:schemeClr val="accent6">
                <a:tint val="61000"/>
                <a:satMod val="200000"/>
              </a:schemeClr>
            </a:gs>
            <a:gs pos="100000">
              <a:schemeClr val="accent6">
                <a:tint val="45000"/>
                <a:satMod val="200000"/>
              </a:schemeClr>
            </a:gs>
          </a:gsLst>
          <a:lin ang="950000" scaled="1"/>
        </a:gradFill>
        <a:ln w="9525" cap="flat" cmpd="sng" algn="ctr">
          <a:solidFill>
            <a:schemeClr val="accent6"/>
          </a:solidFill>
          <a:prstDash val="solid"/>
        </a:ln>
        <a:effectLst>
          <a:outerShdw blurRad="38100" dist="25400" dir="5400000" rotWithShape="0">
            <a:srgbClr val="000000">
              <a:alpha val="40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Конкурс «Растим патриотов России» – 2</a:t>
          </a:r>
          <a:r>
            <a:rPr lang="ru-RU" sz="1050" b="1" kern="1200" dirty="0" smtClean="0"/>
            <a:t> чел</a:t>
          </a:r>
          <a:r>
            <a:rPr lang="ru-RU" sz="1050" kern="1200" dirty="0" smtClean="0"/>
            <a:t>. </a:t>
          </a:r>
          <a:endParaRPr lang="ru-RU" sz="1400" kern="1200" dirty="0"/>
        </a:p>
      </dsp:txBody>
      <dsp:txXfrm>
        <a:off x="5729325" y="2796977"/>
        <a:ext cx="1993920" cy="6151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43A1C3-6F8F-4D18-BE7B-9BDCA00FC7E5}">
      <dsp:nvSpPr>
        <dsp:cNvPr id="0" name=""/>
        <dsp:cNvSpPr/>
      </dsp:nvSpPr>
      <dsp:spPr>
        <a:xfrm rot="10800000">
          <a:off x="65938" y="613"/>
          <a:ext cx="8015865" cy="639362"/>
        </a:xfrm>
        <a:prstGeom prst="homePlate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77242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err="1" smtClean="0"/>
            <a:t>Турышева</a:t>
          </a:r>
          <a:r>
            <a:rPr lang="ru-RU" sz="1400" b="1" i="1" kern="1200" dirty="0" smtClean="0"/>
            <a:t> Ирина Михайловна</a:t>
          </a:r>
          <a:r>
            <a:rPr lang="ru-RU" sz="1400" kern="1200" dirty="0" smtClean="0"/>
            <a:t>, учитель начальных классов МБОУ СШ №1- </a:t>
          </a:r>
          <a:br>
            <a:rPr lang="ru-RU" sz="1400" kern="1200" dirty="0" smtClean="0"/>
          </a:br>
          <a:r>
            <a:rPr lang="ru-RU" sz="1400" kern="1200" dirty="0" smtClean="0"/>
            <a:t>победитель Конкурса на получение денежного поощрения лучшими учителями Свердловской области (2018 год)</a:t>
          </a:r>
        </a:p>
      </dsp:txBody>
      <dsp:txXfrm rot="10800000">
        <a:off x="225778" y="613"/>
        <a:ext cx="7856025" cy="639362"/>
      </dsp:txXfrm>
    </dsp:sp>
    <dsp:sp modelId="{92D21FAF-30B8-471A-AF5F-82ACFE3143E3}">
      <dsp:nvSpPr>
        <dsp:cNvPr id="0" name=""/>
        <dsp:cNvSpPr/>
      </dsp:nvSpPr>
      <dsp:spPr>
        <a:xfrm>
          <a:off x="0" y="0"/>
          <a:ext cx="628706" cy="62870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82B156-2BDB-4859-90BB-26CFBA13E6B3}">
      <dsp:nvSpPr>
        <dsp:cNvPr id="0" name=""/>
        <dsp:cNvSpPr/>
      </dsp:nvSpPr>
      <dsp:spPr>
        <a:xfrm rot="10800000">
          <a:off x="65938" y="797152"/>
          <a:ext cx="8015865" cy="628706"/>
        </a:xfrm>
        <a:prstGeom prst="homePlate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77242" tIns="53340" rIns="99568" bIns="53340" numCol="1" spcCol="1270" anchor="ctr" anchorCtr="0">
          <a:noAutofit/>
        </a:bodyPr>
        <a:lstStyle/>
        <a:p>
          <a:pPr marL="185738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/>
            <a:t>Гордиенко Анна Алексеевна</a:t>
          </a:r>
          <a:r>
            <a:rPr lang="ru-RU" sz="1400" kern="1200" dirty="0" smtClean="0"/>
            <a:t>, педагог дополнительного образования МАДОУ детский сад 2 – </a:t>
          </a:r>
          <a:br>
            <a:rPr lang="ru-RU" sz="1400" kern="1200" dirty="0" smtClean="0"/>
          </a:br>
          <a:r>
            <a:rPr lang="ru-RU" sz="1400" kern="1200" dirty="0" smtClean="0"/>
            <a:t>лауреат регионального этапа Всероссийского конкурса «За нравственный подвиг учителя»  (2018 год)</a:t>
          </a:r>
          <a:endParaRPr lang="ru-RU" sz="1400" kern="1200" dirty="0"/>
        </a:p>
      </dsp:txBody>
      <dsp:txXfrm rot="10800000">
        <a:off x="223114" y="797152"/>
        <a:ext cx="7858689" cy="628706"/>
      </dsp:txXfrm>
    </dsp:sp>
    <dsp:sp modelId="{BC36F70A-495B-434F-B5CC-F3276821F42D}">
      <dsp:nvSpPr>
        <dsp:cNvPr id="0" name=""/>
        <dsp:cNvSpPr/>
      </dsp:nvSpPr>
      <dsp:spPr>
        <a:xfrm>
          <a:off x="0" y="777838"/>
          <a:ext cx="628706" cy="62870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892C08-B779-47B3-82DA-BD559F3CE9E7}">
      <dsp:nvSpPr>
        <dsp:cNvPr id="0" name=""/>
        <dsp:cNvSpPr/>
      </dsp:nvSpPr>
      <dsp:spPr>
        <a:xfrm rot="10800000">
          <a:off x="65938" y="1583035"/>
          <a:ext cx="8015865" cy="628706"/>
        </a:xfrm>
        <a:prstGeom prst="homePlate">
          <a:avLst/>
        </a:prstGeom>
        <a:solidFill>
          <a:schemeClr val="lt1"/>
        </a:solidFill>
        <a:ln w="190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77242" tIns="53340" rIns="99568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marL="180975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err="1" smtClean="0"/>
            <a:t>Мангилева</a:t>
          </a:r>
          <a:r>
            <a:rPr lang="ru-RU" sz="1400" b="1" i="1" kern="1200" dirty="0" smtClean="0"/>
            <a:t> Татьяна Александровна</a:t>
          </a:r>
          <a:r>
            <a:rPr lang="ru-RU" sz="1400" kern="1200" dirty="0" smtClean="0"/>
            <a:t>, учитель начальных классов МБОУ СШ 1 – победитель регионального этапа Всероссийского к</a:t>
          </a:r>
          <a:r>
            <a:rPr lang="ru-RU" sz="1400" b="1" kern="1200" dirty="0" smtClean="0"/>
            <a:t>онкурса  </a:t>
          </a:r>
          <a:r>
            <a:rPr lang="ru-RU" sz="1400" kern="1200" dirty="0" smtClean="0"/>
            <a:t>«Учитель здоровья России» (2017 год)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 </a:t>
          </a:r>
          <a:endParaRPr lang="ru-RU" sz="1050" kern="1200" dirty="0"/>
        </a:p>
      </dsp:txBody>
      <dsp:txXfrm rot="10800000">
        <a:off x="223114" y="1583035"/>
        <a:ext cx="7858689" cy="628706"/>
      </dsp:txXfrm>
    </dsp:sp>
    <dsp:sp modelId="{9C461C63-F78C-4856-B312-E978C80EF1EC}">
      <dsp:nvSpPr>
        <dsp:cNvPr id="0" name=""/>
        <dsp:cNvSpPr/>
      </dsp:nvSpPr>
      <dsp:spPr>
        <a:xfrm>
          <a:off x="0" y="1563658"/>
          <a:ext cx="628706" cy="62870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C61CA-8EC0-4007-84F5-5D73B0A35E5F}">
      <dsp:nvSpPr>
        <dsp:cNvPr id="0" name=""/>
        <dsp:cNvSpPr/>
      </dsp:nvSpPr>
      <dsp:spPr>
        <a:xfrm rot="5400000">
          <a:off x="4950930" y="-2122710"/>
          <a:ext cx="914304" cy="53919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ФГОС СОО; ФГОС ОВЗ; Подготовка к организации и проведению ЕГЭ, ГИА</a:t>
          </a:r>
          <a:endParaRPr lang="ru-RU" sz="2000" kern="1200" dirty="0"/>
        </a:p>
      </dsp:txBody>
      <dsp:txXfrm rot="-5400000">
        <a:off x="2712103" y="160750"/>
        <a:ext cx="5347326" cy="825038"/>
      </dsp:txXfrm>
    </dsp:sp>
    <dsp:sp modelId="{68477359-F413-408A-982A-ABF2234C6406}">
      <dsp:nvSpPr>
        <dsp:cNvPr id="0" name=""/>
        <dsp:cNvSpPr/>
      </dsp:nvSpPr>
      <dsp:spPr>
        <a:xfrm>
          <a:off x="272467" y="1828"/>
          <a:ext cx="2439635" cy="1142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73%</a:t>
          </a:r>
          <a:endParaRPr lang="ru-RU" sz="2000" kern="1200" dirty="0"/>
        </a:p>
      </dsp:txBody>
      <dsp:txXfrm>
        <a:off x="328258" y="57619"/>
        <a:ext cx="2328053" cy="1031298"/>
      </dsp:txXfrm>
    </dsp:sp>
    <dsp:sp modelId="{B463734B-C875-4F43-81AB-D3B9D843036E}">
      <dsp:nvSpPr>
        <dsp:cNvPr id="0" name=""/>
        <dsp:cNvSpPr/>
      </dsp:nvSpPr>
      <dsp:spPr>
        <a:xfrm rot="5400000">
          <a:off x="4999336" y="-922685"/>
          <a:ext cx="914304" cy="53919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 Дорожная безопасность</a:t>
          </a:r>
        </a:p>
      </dsp:txBody>
      <dsp:txXfrm rot="-5400000">
        <a:off x="2760509" y="1360775"/>
        <a:ext cx="5347326" cy="825038"/>
      </dsp:txXfrm>
    </dsp:sp>
    <dsp:sp modelId="{E5D11160-135C-4061-B792-1AD25FCAA085}">
      <dsp:nvSpPr>
        <dsp:cNvPr id="0" name=""/>
        <dsp:cNvSpPr/>
      </dsp:nvSpPr>
      <dsp:spPr>
        <a:xfrm>
          <a:off x="272467" y="1201853"/>
          <a:ext cx="2488041" cy="1142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48-50%</a:t>
          </a:r>
          <a:endParaRPr lang="ru-RU" sz="2000" kern="1200" dirty="0"/>
        </a:p>
      </dsp:txBody>
      <dsp:txXfrm>
        <a:off x="328258" y="1257644"/>
        <a:ext cx="2376459" cy="1031298"/>
      </dsp:txXfrm>
    </dsp:sp>
    <dsp:sp modelId="{316D4C84-3C14-4DD6-8AD4-CEE5FC3C7968}">
      <dsp:nvSpPr>
        <dsp:cNvPr id="0" name=""/>
        <dsp:cNvSpPr/>
      </dsp:nvSpPr>
      <dsp:spPr>
        <a:xfrm rot="5400000">
          <a:off x="4950930" y="277339"/>
          <a:ext cx="914304" cy="53919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 Е</a:t>
          </a:r>
          <a:r>
            <a:rPr lang="ru-RU" sz="2000" kern="1200" dirty="0" smtClean="0">
              <a:latin typeface="Times New Roman"/>
              <a:ea typeface="Times New Roman"/>
              <a:cs typeface="Times New Roman"/>
            </a:rPr>
            <a:t>диный речевой режим в образовательной организации</a:t>
          </a:r>
          <a:endParaRPr lang="ru-RU" sz="2000" kern="1200" dirty="0" smtClean="0"/>
        </a:p>
      </dsp:txBody>
      <dsp:txXfrm rot="-5400000">
        <a:off x="2712103" y="2560800"/>
        <a:ext cx="5347326" cy="825038"/>
      </dsp:txXfrm>
    </dsp:sp>
    <dsp:sp modelId="{6DAA3F5D-92A9-4A73-A651-4C43F31110C0}">
      <dsp:nvSpPr>
        <dsp:cNvPr id="0" name=""/>
        <dsp:cNvSpPr/>
      </dsp:nvSpPr>
      <dsp:spPr>
        <a:xfrm>
          <a:off x="272467" y="2401878"/>
          <a:ext cx="2439635" cy="1142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40-42%</a:t>
          </a:r>
          <a:endParaRPr lang="ru-RU" sz="2000" kern="1200" dirty="0"/>
        </a:p>
      </dsp:txBody>
      <dsp:txXfrm>
        <a:off x="328258" y="2457669"/>
        <a:ext cx="2328053" cy="1031298"/>
      </dsp:txXfrm>
    </dsp:sp>
    <dsp:sp modelId="{1CE38D38-8C37-478D-8283-6CF8F9288149}">
      <dsp:nvSpPr>
        <dsp:cNvPr id="0" name=""/>
        <dsp:cNvSpPr/>
      </dsp:nvSpPr>
      <dsp:spPr>
        <a:xfrm rot="5400000">
          <a:off x="4825790" y="1482954"/>
          <a:ext cx="1148796" cy="53866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000" kern="1200" dirty="0" smtClean="0"/>
            <a:t> </a:t>
          </a:r>
          <a:r>
            <a:rPr lang="ru-RU" sz="2000" kern="1200" dirty="0" smtClean="0">
              <a:latin typeface="Times New Roman"/>
              <a:ea typeface="Times New Roman"/>
              <a:cs typeface="Times New Roman"/>
            </a:rPr>
            <a:t>Организация инклюзивной образовательной среды в ДОО</a:t>
          </a:r>
          <a:endParaRPr lang="ru-RU" sz="2000" kern="1200" dirty="0"/>
        </a:p>
      </dsp:txBody>
      <dsp:txXfrm rot="-5400000">
        <a:off x="2706842" y="3657982"/>
        <a:ext cx="5330613" cy="1036636"/>
      </dsp:txXfrm>
    </dsp:sp>
    <dsp:sp modelId="{9AE20A1A-436A-4B29-A3D6-F9CDE7503480}">
      <dsp:nvSpPr>
        <dsp:cNvPr id="0" name=""/>
        <dsp:cNvSpPr/>
      </dsp:nvSpPr>
      <dsp:spPr>
        <a:xfrm>
          <a:off x="272467" y="3604860"/>
          <a:ext cx="2434374" cy="1142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35%</a:t>
          </a:r>
          <a:endParaRPr lang="ru-RU" sz="2000" kern="1200" dirty="0"/>
        </a:p>
      </dsp:txBody>
      <dsp:txXfrm>
        <a:off x="328258" y="3660651"/>
        <a:ext cx="2322792" cy="10312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63E13-054E-4FAA-B4A7-6B379D8B1C9F}">
      <dsp:nvSpPr>
        <dsp:cNvPr id="0" name=""/>
        <dsp:cNvSpPr/>
      </dsp:nvSpPr>
      <dsp:spPr>
        <a:xfrm>
          <a:off x="498635" y="0"/>
          <a:ext cx="7859712" cy="4912320"/>
        </a:xfrm>
        <a:prstGeom prst="swooshArrow">
          <a:avLst>
            <a:gd name="adj1" fmla="val 25000"/>
            <a:gd name="adj2" fmla="val 25000"/>
          </a:avLst>
        </a:prstGeom>
        <a:solidFill>
          <a:srgbClr val="B4C7E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82AB0-CB3E-483E-99CC-36E761E02AE7}">
      <dsp:nvSpPr>
        <dsp:cNvPr id="0" name=""/>
        <dsp:cNvSpPr/>
      </dsp:nvSpPr>
      <dsp:spPr>
        <a:xfrm>
          <a:off x="1272817" y="3652801"/>
          <a:ext cx="180773" cy="180773"/>
        </a:xfrm>
        <a:prstGeom prst="ellipse">
          <a:avLst/>
        </a:prstGeom>
        <a:solidFill>
          <a:srgbClr val="1F4E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BCB1D3-5305-4915-BFF3-3925E0F0B0EA}">
      <dsp:nvSpPr>
        <dsp:cNvPr id="0" name=""/>
        <dsp:cNvSpPr/>
      </dsp:nvSpPr>
      <dsp:spPr>
        <a:xfrm>
          <a:off x="1363204" y="3743187"/>
          <a:ext cx="1029622" cy="1169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788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363204" y="3743187"/>
        <a:ext cx="1029622" cy="1169132"/>
      </dsp:txXfrm>
    </dsp:sp>
    <dsp:sp modelId="{5CE7DA0E-8D5D-48A2-9FA5-2EDA1664D5B9}">
      <dsp:nvSpPr>
        <dsp:cNvPr id="0" name=""/>
        <dsp:cNvSpPr/>
      </dsp:nvSpPr>
      <dsp:spPr>
        <a:xfrm>
          <a:off x="2251351" y="2712583"/>
          <a:ext cx="282949" cy="282949"/>
        </a:xfrm>
        <a:prstGeom prst="ellipse">
          <a:avLst/>
        </a:prstGeom>
        <a:solidFill>
          <a:srgbClr val="1F4E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E61E1-2AE1-4016-A9EE-A096DA4F4773}">
      <dsp:nvSpPr>
        <dsp:cNvPr id="0" name=""/>
        <dsp:cNvSpPr/>
      </dsp:nvSpPr>
      <dsp:spPr>
        <a:xfrm>
          <a:off x="2392826" y="2854057"/>
          <a:ext cx="1304712" cy="20582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929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392826" y="2854057"/>
        <a:ext cx="1304712" cy="2058262"/>
      </dsp:txXfrm>
    </dsp:sp>
    <dsp:sp modelId="{AF848FFD-632B-4E3E-B946-875926D2659F}">
      <dsp:nvSpPr>
        <dsp:cNvPr id="0" name=""/>
        <dsp:cNvSpPr/>
      </dsp:nvSpPr>
      <dsp:spPr>
        <a:xfrm>
          <a:off x="3508905" y="1962963"/>
          <a:ext cx="377266" cy="377266"/>
        </a:xfrm>
        <a:prstGeom prst="ellipse">
          <a:avLst/>
        </a:prstGeom>
        <a:solidFill>
          <a:srgbClr val="1F4E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C793C6-6206-41E6-AF77-6A8F902EC1BF}">
      <dsp:nvSpPr>
        <dsp:cNvPr id="0" name=""/>
        <dsp:cNvSpPr/>
      </dsp:nvSpPr>
      <dsp:spPr>
        <a:xfrm>
          <a:off x="3697538" y="2151596"/>
          <a:ext cx="1516924" cy="2760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906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3697538" y="2151596"/>
        <a:ext cx="1516924" cy="2760723"/>
      </dsp:txXfrm>
    </dsp:sp>
    <dsp:sp modelId="{4E710C73-B0C4-4A37-A77A-2CF37902C66C}">
      <dsp:nvSpPr>
        <dsp:cNvPr id="0" name=""/>
        <dsp:cNvSpPr/>
      </dsp:nvSpPr>
      <dsp:spPr>
        <a:xfrm>
          <a:off x="4970812" y="1377414"/>
          <a:ext cx="487302" cy="487302"/>
        </a:xfrm>
        <a:prstGeom prst="ellipse">
          <a:avLst/>
        </a:prstGeom>
        <a:solidFill>
          <a:srgbClr val="1F4E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37CD33-03A8-4243-AA16-1405A8874E20}">
      <dsp:nvSpPr>
        <dsp:cNvPr id="0" name=""/>
        <dsp:cNvSpPr/>
      </dsp:nvSpPr>
      <dsp:spPr>
        <a:xfrm>
          <a:off x="5214463" y="1621065"/>
          <a:ext cx="1571942" cy="329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211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5214463" y="1621065"/>
        <a:ext cx="1571942" cy="3291254"/>
      </dsp:txXfrm>
    </dsp:sp>
    <dsp:sp modelId="{D722F8B1-8E7A-4C74-8943-5DB8EA106E1B}">
      <dsp:nvSpPr>
        <dsp:cNvPr id="0" name=""/>
        <dsp:cNvSpPr/>
      </dsp:nvSpPr>
      <dsp:spPr>
        <a:xfrm>
          <a:off x="6475946" y="986393"/>
          <a:ext cx="620917" cy="620917"/>
        </a:xfrm>
        <a:prstGeom prst="ellipse">
          <a:avLst/>
        </a:prstGeom>
        <a:solidFill>
          <a:srgbClr val="1F4E7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58C0E-FF9A-44C8-8B96-1578D6338897}">
      <dsp:nvSpPr>
        <dsp:cNvPr id="0" name=""/>
        <dsp:cNvSpPr/>
      </dsp:nvSpPr>
      <dsp:spPr>
        <a:xfrm>
          <a:off x="6786405" y="1296852"/>
          <a:ext cx="1571942" cy="3615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11" tIns="0" rIns="0" bIns="0" numCol="1" spcCol="1270" anchor="t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6786405" y="1296852"/>
        <a:ext cx="1571942" cy="3615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0486" cy="342900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62693530-1994-4CA6-B860-9BA87AB2D8E0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513910"/>
            <a:ext cx="4310486" cy="342900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4DC98DD3-A7D8-45E7-800A-E6900096B4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174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0486" cy="342900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B35C814B-BB27-4AC4-83CB-F7AE3E8B4055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15938"/>
            <a:ext cx="3422650" cy="256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728" y="3257551"/>
            <a:ext cx="7957820" cy="3086100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13910"/>
            <a:ext cx="4310486" cy="342900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B7263B34-F430-4396-BCC9-BEA34A2CC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68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63B34-F430-4396-BCC9-BEA34A2CCED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006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63B34-F430-4396-BCC9-BEA34A2CCED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615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919886"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826E9-7E87-4A5F-A35B-166AB728CB6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06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826E9-7E87-4A5F-A35B-166AB728CB69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9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826E9-7E87-4A5F-A35B-166AB728CB69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198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FDEB2A-9297-4744-83F2-2B49414502CA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6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63B34-F430-4396-BCC9-BEA34A2CCED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313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63B34-F430-4396-BCC9-BEA34A2CCED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96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63B34-F430-4396-BCC9-BEA34A2CCED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11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75A5F-F670-409E-BFEF-54CE8C80C9D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45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ru-RU" sz="20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75A5F-F670-409E-BFEF-54CE8C80C9D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03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63B34-F430-4396-BCC9-BEA34A2CCED4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762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63B34-F430-4396-BCC9-BEA34A2CCED4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396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63B34-F430-4396-BCC9-BEA34A2CCED4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455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1ABAC70-5EEC-401B-9F74-B61C2250507D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84DC326-B17D-46C0-AB7F-F55B968D297A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214290"/>
            <a:ext cx="7101408" cy="2143139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b="1" i="1" dirty="0" smtClean="0">
                <a:solidFill>
                  <a:srgbClr val="C00000"/>
                </a:solidFill>
              </a:rPr>
              <a:t>Проектные предложения по обеспечению учительского роста в системе образования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городского округа Красноуфимск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5661248"/>
            <a:ext cx="6885384" cy="588660"/>
          </a:xfrm>
        </p:spPr>
        <p:txBody>
          <a:bodyPr>
            <a:normAutofit/>
          </a:bodyPr>
          <a:lstStyle/>
          <a:p>
            <a:pPr algn="l">
              <a:spcBef>
                <a:spcPct val="0"/>
              </a:spcBef>
            </a:pPr>
            <a:r>
              <a:rPr lang="ru-RU" dirty="0"/>
              <a:t> </a:t>
            </a:r>
            <a:r>
              <a:rPr lang="ru-RU" dirty="0" smtClean="0"/>
              <a:t> </a:t>
            </a:r>
            <a:endParaRPr lang="ru-RU" sz="30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3929066"/>
            <a:ext cx="7143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ru-RU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	</a:t>
            </a:r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«Во все времена в основе качественного школьного   </a:t>
            </a:r>
          </a:p>
          <a:p>
            <a:pPr eaLnBrk="0" hangingPunct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образования лежала работа учителя. Сегодня требования к </a:t>
            </a:r>
          </a:p>
          <a:p>
            <a:pPr eaLnBrk="0" hangingPunct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этой профессии многократно  возрастают.  Создание достойной</a:t>
            </a:r>
          </a:p>
          <a:p>
            <a:pPr eaLnBrk="0" hangingPunct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мотивации для учителей, условий для  их постоянного  </a:t>
            </a:r>
          </a:p>
          <a:p>
            <a:pPr eaLnBrk="0" hangingPunct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самосовершенствования, для повышения  квалификации  </a:t>
            </a:r>
          </a:p>
          <a:p>
            <a:pPr eaLnBrk="0" hangingPunct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сегодня становятся ключевым фактором развития всей </a:t>
            </a:r>
          </a:p>
          <a:p>
            <a:pPr eaLnBrk="0" hangingPunct="0"/>
            <a:r>
              <a:rPr lang="ru-RU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системы общего образования».                                В.В. Путин</a:t>
            </a:r>
            <a:endParaRPr lang="ru-RU" dirty="0"/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4857760"/>
            <a:ext cx="22098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391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Количество молодых специалистов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Знак отличия «За наставничество»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о</a:t>
            </a:r>
            <a:r>
              <a:rPr lang="ru-RU" dirty="0" smtClean="0"/>
              <a:t>снование для присвоения звания </a:t>
            </a:r>
            <a:br>
              <a:rPr lang="ru-RU" dirty="0" smtClean="0"/>
            </a:br>
            <a:r>
              <a:rPr lang="ru-RU" dirty="0" smtClean="0"/>
              <a:t>«Ветеран труда»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844671"/>
            <a:ext cx="3357586" cy="462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Профессиональный конкурс молодых педагогов  «Начало» - 2017 г. </a:t>
            </a:r>
            <a:endParaRPr lang="ru-RU" b="1" dirty="0"/>
          </a:p>
        </p:txBody>
      </p:sp>
      <p:pic>
        <p:nvPicPr>
          <p:cNvPr id="66562" name="Picture 2" descr="C:\Users\User\Downloads\DSC0084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94112" y="1511906"/>
            <a:ext cx="7755775" cy="435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851900" cy="107791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   </a:t>
            </a:r>
            <a:r>
              <a:rPr lang="ru-RU" dirty="0" smtClean="0">
                <a:latin typeface="+mn-lt"/>
              </a:rPr>
              <a:t>   </a:t>
            </a:r>
            <a:r>
              <a:rPr lang="ru-RU" sz="3100" b="1" dirty="0" smtClean="0"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Целевое обучение</a:t>
            </a:r>
            <a:endParaRPr lang="ru-RU" sz="3100" b="1" dirty="0">
              <a:latin typeface="Times New Roman" pitchFamily="18" charset="0"/>
              <a:ea typeface="Arial Unicode MS" panose="020B0604020202020204" pitchFamily="34" charset="-128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491C9-75CF-48A6-8B5D-5B94DD96340F}" type="slidenum">
              <a:rPr lang="ru-RU"/>
              <a:pPr>
                <a:defRPr/>
              </a:pPr>
              <a:t>13</a:t>
            </a:fld>
            <a:endParaRPr lang="ru-RU"/>
          </a:p>
        </p:txBody>
      </p:sp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642938" y="1428750"/>
            <a:ext cx="7723187" cy="4778375"/>
            <a:chOff x="1659732" y="2936818"/>
            <a:chExt cx="6728692" cy="3682382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659732" y="2936818"/>
              <a:ext cx="2691477" cy="176167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42900" indent="-342900">
                <a:defRPr/>
              </a:pP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defRPr/>
              </a:pP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defRPr/>
              </a:pP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defRPr/>
              </a:pP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defRPr/>
              </a:pP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endParaRPr lang="ru-RU" sz="1600" dirty="0" smtClean="0">
                <a:solidFill>
                  <a:schemeClr val="tx1"/>
                </a:solidFill>
              </a:endParaRPr>
            </a:p>
            <a:p>
              <a:endParaRPr lang="ru-RU" sz="1600" dirty="0" smtClean="0">
                <a:solidFill>
                  <a:schemeClr val="tx1"/>
                </a:solidFill>
              </a:endParaRPr>
            </a:p>
            <a:p>
              <a:endParaRPr lang="ru-RU" sz="1600" dirty="0" smtClean="0">
                <a:solidFill>
                  <a:schemeClr val="tx1"/>
                </a:solidFill>
              </a:endParaRPr>
            </a:p>
            <a:p>
              <a:r>
                <a:rPr lang="ru-RU" sz="1600" dirty="0" smtClean="0">
                  <a:solidFill>
                    <a:schemeClr val="tx1"/>
                  </a:solidFill>
                </a:rPr>
                <a:t>Статьёй 56 ФЗ «Об образовании в РФ» устанавливаются стороны договора о целевом обучении. Кроме того, закон устанавливает и ответственность упомянутых сторон в случае несоблюдения ими существенных условий соглашения.</a:t>
              </a:r>
            </a:p>
            <a:p>
              <a:pPr algn="ctr">
                <a:defRPr/>
              </a:pPr>
              <a:endPara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defRPr/>
              </a:pPr>
              <a:endParaRPr lang="ru-RU" dirty="0"/>
            </a:p>
            <a:p>
              <a:pPr marL="342900" indent="-342900">
                <a:buFontTx/>
                <a:buAutoNum type="arabicPeriod"/>
                <a:defRPr/>
              </a:pPr>
              <a:endParaRPr lang="ru-RU" dirty="0"/>
            </a:p>
            <a:p>
              <a:pPr marL="342900" indent="-342900">
                <a:buFontTx/>
                <a:buAutoNum type="arabicPeriod"/>
                <a:defRPr/>
              </a:pPr>
              <a:endParaRPr lang="ru-RU" dirty="0"/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   «</a:t>
              </a:r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Каждый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вовлечен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каждый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увлечен</a:t>
              </a:r>
              <a:r>
                <a:rPr lang="ru-RU" dirty="0">
                  <a:latin typeface="Times New Roman" pitchFamily="18" charset="0"/>
                  <a:cs typeface="Times New Roman" pitchFamily="18" charset="0"/>
                </a:rPr>
                <a:t>»</a:t>
              </a:r>
            </a:p>
            <a:p>
              <a:pPr algn="ctr"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724609" y="2936818"/>
              <a:ext cx="2663815" cy="176167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6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ru-RU" sz="1600" dirty="0" smtClean="0">
                  <a:solidFill>
                    <a:schemeClr val="tx1"/>
                  </a:solidFill>
                </a:rPr>
                <a:t>Условия, к которым относятся обязательства заказчика целевого обучения и заключившего договор о целевом обучении гражданина, связанные трудоустройством  и осуществлением деятельности в течение не менее 3-х лет.</a:t>
              </a:r>
              <a:endParaRPr lang="ru-RU" sz="2395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Прямая со стрелкой 13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4518561" y="3701433"/>
              <a:ext cx="1008267" cy="0"/>
            </a:xfrm>
            <a:prstGeom prst="straightConnector1">
              <a:avLst/>
            </a:prstGeom>
            <a:ln w="920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Скругленный 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196368" y="5255129"/>
              <a:ext cx="5905759" cy="136407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dirty="0" smtClean="0">
                  <a:solidFill>
                    <a:schemeClr val="tx1"/>
                  </a:solidFill>
                </a:rPr>
                <a:t>Закон устанавливает ответственность упомянутых сторон в случае несоблюдения ими существенных условий соглашения.</a:t>
              </a:r>
              <a:endParaRPr lang="ru-RU" sz="2052" dirty="0">
                <a:solidFill>
                  <a:schemeClr val="tx1"/>
                </a:solidFill>
              </a:endParaRPr>
            </a:p>
          </p:txBody>
        </p:sp>
        <p:sp>
          <p:nvSpPr>
            <p:cNvPr id="16" name="Стрелка вниз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48474" y="4634873"/>
              <a:ext cx="3311098" cy="594564"/>
            </a:xfrm>
            <a:prstGeom prst="down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851900" cy="107791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   </a:t>
            </a:r>
            <a:r>
              <a:rPr lang="ru-RU" dirty="0" smtClean="0">
                <a:latin typeface="+mn-lt"/>
              </a:rPr>
              <a:t>   </a:t>
            </a:r>
            <a:r>
              <a:rPr lang="ru-RU" sz="3100" b="1" dirty="0" smtClean="0"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Целевое обучение</a:t>
            </a:r>
            <a:endParaRPr lang="ru-RU" sz="3100" b="1" dirty="0">
              <a:latin typeface="Times New Roman" pitchFamily="18" charset="0"/>
              <a:ea typeface="Arial Unicode MS" panose="020B0604020202020204" pitchFamily="34" charset="-128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491C9-75CF-48A6-8B5D-5B94DD96340F}" type="slidenum">
              <a:rPr lang="ru-RU"/>
              <a:pPr>
                <a:defRPr/>
              </a:pPr>
              <a:t>14</a:t>
            </a:fld>
            <a:endParaRPr lang="ru-RU"/>
          </a:p>
        </p:txBody>
      </p:sp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714348" y="1428736"/>
            <a:ext cx="7651778" cy="4778390"/>
            <a:chOff x="1721946" y="2936807"/>
            <a:chExt cx="6666478" cy="3682393"/>
          </a:xfrm>
        </p:grpSpPr>
        <p:sp>
          <p:nvSpPr>
            <p:cNvPr id="12" name="Прямоугольник 11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721946" y="2936807"/>
              <a:ext cx="2691477" cy="176167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42900" indent="-342900">
                <a:defRPr/>
              </a:pP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defRPr/>
              </a:pP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defRPr/>
              </a:pP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defRPr/>
              </a:pPr>
              <a:endParaRPr lang="ru-RU" sz="1600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ru-RU" sz="1400" dirty="0" smtClean="0">
                  <a:solidFill>
                    <a:schemeClr val="tx1"/>
                  </a:solidFill>
                </a:rPr>
                <a:t>Устанавливается квота приёма для граждан, которые заключили с организациями договор о целевом обучении по программам </a:t>
              </a:r>
              <a:r>
                <a:rPr lang="ru-RU" sz="1400" dirty="0" err="1" smtClean="0">
                  <a:solidFill>
                    <a:schemeClr val="tx1"/>
                  </a:solidFill>
                </a:rPr>
                <a:t>бакалавриата</a:t>
              </a:r>
              <a:r>
                <a:rPr lang="ru-RU" sz="1400" dirty="0" smtClean="0">
                  <a:solidFill>
                    <a:schemeClr val="tx1"/>
                  </a:solidFill>
                </a:rPr>
                <a:t> и </a:t>
              </a:r>
              <a:r>
                <a:rPr lang="ru-RU" sz="1400" dirty="0" err="1" smtClean="0">
                  <a:solidFill>
                    <a:schemeClr val="tx1"/>
                  </a:solidFill>
                </a:rPr>
                <a:t>специалитета</a:t>
              </a:r>
              <a:r>
                <a:rPr lang="ru-RU" sz="1400" dirty="0" smtClean="0">
                  <a:solidFill>
                    <a:schemeClr val="tx1"/>
                  </a:solidFill>
                </a:rPr>
                <a:t>. </a:t>
              </a:r>
              <a:endPara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marL="342900" indent="-342900">
                <a:defRPr/>
              </a:pPr>
              <a:endParaRPr lang="ru-RU" dirty="0"/>
            </a:p>
            <a:p>
              <a:pPr marL="342900" indent="-342900">
                <a:buFontTx/>
                <a:buAutoNum type="arabicPeriod"/>
                <a:defRPr/>
              </a:pPr>
              <a:endParaRPr lang="ru-RU" dirty="0"/>
            </a:p>
            <a:p>
              <a:pPr marL="342900" indent="-342900">
                <a:buFontTx/>
                <a:buAutoNum type="arabicPeriod"/>
                <a:defRPr/>
              </a:pPr>
              <a:endParaRPr lang="ru-RU" dirty="0"/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 smtClean="0">
                  <a:latin typeface="Times New Roman" pitchFamily="18" charset="0"/>
                  <a:cs typeface="Times New Roman" pitchFamily="18" charset="0"/>
                </a:rPr>
                <a:t>   </a:t>
              </a: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5724609" y="2936818"/>
              <a:ext cx="2663815" cy="1761671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6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just">
                <a:defRPr/>
              </a:pPr>
              <a:r>
                <a:rPr lang="ru-RU" sz="1600" dirty="0" smtClean="0">
                  <a:solidFill>
                    <a:schemeClr val="tx1"/>
                  </a:solidFill>
                </a:rPr>
                <a:t>Данная квота определяется с учётом потребностей экономики в квалифицированных кадрах и отраслевых особенностях.</a:t>
              </a:r>
              <a:endParaRPr lang="ru-RU" sz="2395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Прямая со стрелкой 13">
              <a:extLst>
                <a:ext uri="{FF2B5EF4-FFF2-40B4-BE49-F238E27FC236}"/>
              </a:extLst>
            </p:cNvPr>
            <p:cNvCxnSpPr/>
            <p:nvPr/>
          </p:nvCxnSpPr>
          <p:spPr>
            <a:xfrm>
              <a:off x="4518561" y="3701433"/>
              <a:ext cx="1008267" cy="0"/>
            </a:xfrm>
            <a:prstGeom prst="straightConnector1">
              <a:avLst/>
            </a:prstGeom>
            <a:ln w="920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Скругленный 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196368" y="5255129"/>
              <a:ext cx="5905759" cy="1364071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dirty="0" smtClean="0">
                  <a:solidFill>
                    <a:schemeClr val="tx1"/>
                  </a:solidFill>
                </a:rPr>
                <a:t>Оба участника соглашения в случае нарушения обязательств по осуществлению трудовой деятельности или трудоустройству соответственно несут дополнительную ответственность в виде выплаты осуществляющей образовательную деятельность организации штрафа в размере произведённых в рамках обучения расходов, соответствующего бюджета</a:t>
              </a:r>
              <a:r>
                <a:rPr lang="ru-RU" sz="2400" dirty="0" smtClean="0">
                  <a:solidFill>
                    <a:schemeClr val="tx1"/>
                  </a:solidFill>
                </a:rPr>
                <a:t>.</a:t>
              </a:r>
              <a:endParaRPr lang="ru-RU" sz="2052" dirty="0">
                <a:solidFill>
                  <a:schemeClr val="tx1"/>
                </a:solidFill>
              </a:endParaRPr>
            </a:p>
          </p:txBody>
        </p:sp>
        <p:sp>
          <p:nvSpPr>
            <p:cNvPr id="16" name="Стрелка вниз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48474" y="4634873"/>
              <a:ext cx="3311098" cy="594564"/>
            </a:xfrm>
            <a:prstGeom prst="down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7396623" cy="89071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Нагрузка учителей сельской школы</a:t>
            </a:r>
            <a:endParaRPr lang="ru-RU" b="1" dirty="0"/>
          </a:p>
        </p:txBody>
      </p:sp>
      <p:pic>
        <p:nvPicPr>
          <p:cNvPr id="34818" name="Picture 2" descr="http://edu-kruf.ru/wp-content/uploads/2017/03/DSC04053-300x2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5072074"/>
            <a:ext cx="2214578" cy="1428760"/>
          </a:xfrm>
          <a:prstGeom prst="rect">
            <a:avLst/>
          </a:prstGeom>
          <a:noFill/>
        </p:spPr>
      </p:pic>
      <p:sp>
        <p:nvSpPr>
          <p:cNvPr id="10" name="Скругленный прямоугольник 9">
            <a:extLst/>
          </p:cNvPr>
          <p:cNvSpPr/>
          <p:nvPr/>
        </p:nvSpPr>
        <p:spPr>
          <a:xfrm>
            <a:off x="6215074" y="1643050"/>
            <a:ext cx="2286016" cy="7143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иностранного языка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1" name="Скругленный прямоугольник 10">
            <a:extLst/>
          </p:cNvPr>
          <p:cNvSpPr/>
          <p:nvPr/>
        </p:nvSpPr>
        <p:spPr>
          <a:xfrm>
            <a:off x="6286512" y="2643182"/>
            <a:ext cx="2214577" cy="571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обществознания</a:t>
            </a:r>
            <a:endParaRPr lang="ru-RU" dirty="0"/>
          </a:p>
        </p:txBody>
      </p:sp>
      <p:sp>
        <p:nvSpPr>
          <p:cNvPr id="12" name="Скругленный прямоугольник 11">
            <a:extLst/>
          </p:cNvPr>
          <p:cNvSpPr/>
          <p:nvPr/>
        </p:nvSpPr>
        <p:spPr>
          <a:xfrm>
            <a:off x="6215074" y="3643314"/>
            <a:ext cx="2143141" cy="785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музыки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3" name="Скругленный прямоугольник 12">
            <a:extLst/>
          </p:cNvPr>
          <p:cNvSpPr/>
          <p:nvPr/>
        </p:nvSpPr>
        <p:spPr>
          <a:xfrm>
            <a:off x="500034" y="1500174"/>
            <a:ext cx="2143141" cy="785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4" name="Скругленный прямоугольник 13">
            <a:extLst/>
          </p:cNvPr>
          <p:cNvSpPr/>
          <p:nvPr/>
        </p:nvSpPr>
        <p:spPr>
          <a:xfrm>
            <a:off x="142844" y="2500306"/>
            <a:ext cx="2143141" cy="785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химии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5" name="Скругленный прямоугольник 14">
            <a:extLst/>
          </p:cNvPr>
          <p:cNvSpPr/>
          <p:nvPr/>
        </p:nvSpPr>
        <p:spPr>
          <a:xfrm>
            <a:off x="428596" y="3643314"/>
            <a:ext cx="2143141" cy="7858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географии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cxnSp>
        <p:nvCxnSpPr>
          <p:cNvPr id="21" name="Прямая со стрелкой 20"/>
          <p:cNvCxnSpPr>
            <a:endCxn id="10" idx="1"/>
          </p:cNvCxnSpPr>
          <p:nvPr/>
        </p:nvCxnSpPr>
        <p:spPr>
          <a:xfrm flipV="1">
            <a:off x="5429255" y="2000240"/>
            <a:ext cx="785819" cy="6429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5429256" y="3000372"/>
            <a:ext cx="10001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5357818" y="3357562"/>
            <a:ext cx="857256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10800000">
            <a:off x="2643174" y="2071678"/>
            <a:ext cx="571504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>
            <a:off x="2357422" y="2786058"/>
            <a:ext cx="92869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 flipV="1">
            <a:off x="2357422" y="3500438"/>
            <a:ext cx="1071570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6" name="Picture 6" descr="C:\Users\User\Downloads\business_man_and_woman_800_clr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071546"/>
            <a:ext cx="3559968" cy="46513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3970" name="Picture 2" descr="C:\Users\User\Downloads\28059008_1748734051854947_5277206762134760690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36726" r="3636" b="28481"/>
          <a:stretch>
            <a:fillRect/>
          </a:stretch>
        </p:blipFill>
        <p:spPr bwMode="auto">
          <a:xfrm>
            <a:off x="4643438" y="4714884"/>
            <a:ext cx="3786214" cy="1285884"/>
          </a:xfrm>
          <a:prstGeom prst="rect">
            <a:avLst/>
          </a:prstGeom>
          <a:noFill/>
        </p:spPr>
      </p:pic>
      <p:pic>
        <p:nvPicPr>
          <p:cNvPr id="83971" name="Picture 3" descr="C:\Users\User\Downloads\28468152_1748734341854918_221934980232979880_n.jpg"/>
          <p:cNvPicPr>
            <a:picLocks noChangeAspect="1" noChangeArrowheads="1"/>
          </p:cNvPicPr>
          <p:nvPr/>
        </p:nvPicPr>
        <p:blipFill>
          <a:blip r:embed="rId3"/>
          <a:srcRect l="12295" b="19672"/>
          <a:stretch>
            <a:fillRect/>
          </a:stretch>
        </p:blipFill>
        <p:spPr bwMode="auto">
          <a:xfrm>
            <a:off x="357158" y="785794"/>
            <a:ext cx="5095911" cy="3500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Современные формы повышения квалификации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19857644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4977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81738"/>
            <a:ext cx="7753813" cy="8907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Современные формы повышения квалификации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 </a:t>
            </a:r>
            <a:r>
              <a:rPr lang="ru-RU" b="1" u="sng" dirty="0" smtClean="0"/>
              <a:t>командное повышение квалификации:</a:t>
            </a:r>
            <a:r>
              <a:rPr lang="ru-RU" dirty="0" smtClean="0"/>
              <a:t>  внедрена практика обучения управленческих и смешанных педагогических команд образовательных учреждений,  Управления образованием по образовательным программам «Управление развитием качества образования», «Технологии проектного управления», «Введение ФГОС СОО</a:t>
            </a:r>
            <a:r>
              <a:rPr lang="ru-RU" dirty="0" smtClean="0"/>
              <a:t>», организуемых ГАУ ДПО СО «ИРО»</a:t>
            </a:r>
            <a:endParaRPr lang="ru-RU" dirty="0" smtClean="0"/>
          </a:p>
          <a:p>
            <a:pPr algn="just"/>
            <a:r>
              <a:rPr lang="ru-RU" dirty="0" smtClean="0"/>
              <a:t> </a:t>
            </a:r>
            <a:r>
              <a:rPr lang="ru-RU" b="1" u="sng" dirty="0" smtClean="0"/>
              <a:t>участие в научно-методической работе</a:t>
            </a:r>
            <a:r>
              <a:rPr lang="ru-RU" b="1" dirty="0" smtClean="0"/>
              <a:t> </a:t>
            </a:r>
            <a:r>
              <a:rPr lang="ru-RU" dirty="0" smtClean="0"/>
              <a:t>образовательного </a:t>
            </a:r>
            <a:r>
              <a:rPr lang="ru-RU" dirty="0"/>
              <a:t>учреждения, города, области, РФ: </a:t>
            </a:r>
          </a:p>
          <a:p>
            <a:pPr algn="just"/>
            <a:r>
              <a:rPr lang="ru-RU" u="sng" dirty="0" smtClean="0"/>
              <a:t> </a:t>
            </a:r>
            <a:r>
              <a:rPr lang="ru-RU" dirty="0" smtClean="0"/>
              <a:t>В статусе  региональной инновационной площадки Свердловской области работает  5 учреждений (2 ДОУ, школа, УДО, ПОУ)  реализуют  программы сетевых проектов по направлениям «Уральская инженерная школа», «Инженерное образование», «Казачий компонент в  системе воспитания и социализации детей», «</a:t>
            </a:r>
            <a:r>
              <a:rPr lang="ru-RU" dirty="0" err="1" smtClean="0"/>
              <a:t>компетентностный</a:t>
            </a:r>
            <a:r>
              <a:rPr lang="ru-RU" dirty="0" smtClean="0"/>
              <a:t> подход в профессиональном образовании».  МО Управление образованием ГО Красноуфимск </a:t>
            </a:r>
            <a:r>
              <a:rPr lang="ru-RU" dirty="0" smtClean="0"/>
              <a:t>с 2017 года является </a:t>
            </a:r>
            <a:r>
              <a:rPr lang="ru-RU" dirty="0" smtClean="0"/>
              <a:t>членом Международной проектно-экспертной лаборатории «Управление развитием образовательных систем» при Российской академии народного хозяйства и государственной службы при Президенте РФ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281738"/>
            <a:ext cx="7468061" cy="8907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Современные формы повышения квалификации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b="1" u="sng" dirty="0" smtClean="0"/>
              <a:t>переподготовка </a:t>
            </a:r>
            <a:r>
              <a:rPr lang="ru-RU" dirty="0" smtClean="0"/>
              <a:t>в учреждениях дополнительного профессионального образования (по образовательным программам магистерской подготовки обучено  8 педагогических работников средних школ;  проведена переподготовка учителей </a:t>
            </a:r>
            <a:r>
              <a:rPr lang="ru-RU" dirty="0" smtClean="0"/>
              <a:t>географии и учителей </a:t>
            </a:r>
            <a:r>
              <a:rPr lang="ru-RU" dirty="0" smtClean="0"/>
              <a:t>иностранного языка).</a:t>
            </a:r>
          </a:p>
          <a:p>
            <a:pPr algn="just"/>
            <a:r>
              <a:rPr lang="ru-RU" dirty="0" smtClean="0"/>
              <a:t> </a:t>
            </a:r>
            <a:r>
              <a:rPr lang="ru-RU" b="1" u="sng" dirty="0" smtClean="0"/>
              <a:t>стажировки</a:t>
            </a:r>
            <a:r>
              <a:rPr lang="ru-RU" dirty="0" smtClean="0"/>
              <a:t> в учреждениях инновационного опыта: </a:t>
            </a:r>
          </a:p>
          <a:p>
            <a:pPr algn="just">
              <a:buNone/>
            </a:pPr>
            <a:r>
              <a:rPr lang="ru-RU" dirty="0" smtClean="0"/>
              <a:t>Школы № 2, 4, ЦРР в ГО Красноуфимск, Лицей № 21 г. Первоуральск; школы г. Новоуральска, гимназия №37, школа № 76 г. Екатеринбурга и др.)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rgbClr val="FFFFCC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>
              <a:defRPr/>
            </a:pPr>
            <a:r>
              <a:rPr lang="en-US" dirty="0">
                <a:solidFill>
                  <a:srgbClr val="993300"/>
                </a:solidFill>
              </a:rPr>
              <a:t>	</a:t>
            </a:r>
            <a:r>
              <a:rPr lang="en-US" sz="2000" dirty="0">
                <a:solidFill>
                  <a:srgbClr val="993300"/>
                </a:solidFill>
              </a:rPr>
              <a:t>- </a:t>
            </a:r>
            <a:r>
              <a:rPr lang="ru-RU" sz="2700" dirty="0">
                <a:solidFill>
                  <a:srgbClr val="993300"/>
                </a:solidFill>
              </a:rPr>
              <a:t>В чём смысл вашей профессии</a:t>
            </a:r>
            <a:r>
              <a:rPr lang="en-US" sz="2700" dirty="0">
                <a:solidFill>
                  <a:srgbClr val="993300"/>
                </a:solidFill>
              </a:rPr>
              <a:t>?</a:t>
            </a:r>
            <a:endParaRPr lang="ru-RU" sz="2700" dirty="0">
              <a:solidFill>
                <a:srgbClr val="993300"/>
              </a:solidFill>
            </a:endParaRPr>
          </a:p>
          <a:p>
            <a:pPr algn="ctr">
              <a:defRPr/>
            </a:pPr>
            <a:endParaRPr lang="en-US" sz="2000" dirty="0">
              <a:solidFill>
                <a:srgbClr val="993300"/>
              </a:solidFill>
            </a:endParaRPr>
          </a:p>
          <a:p>
            <a:pPr algn="ctr">
              <a:defRPr/>
            </a:pPr>
            <a:r>
              <a:rPr lang="en-US" sz="2000" dirty="0">
                <a:solidFill>
                  <a:srgbClr val="993300"/>
                </a:solidFill>
              </a:rPr>
              <a:t>	- </a:t>
            </a:r>
            <a:r>
              <a:rPr lang="ru-RU" sz="2000" dirty="0">
                <a:solidFill>
                  <a:srgbClr val="993300"/>
                </a:solidFill>
              </a:rPr>
              <a:t>«</a:t>
            </a:r>
            <a:r>
              <a:rPr lang="ru-RU" sz="2400" b="1" dirty="0">
                <a:solidFill>
                  <a:srgbClr val="993300"/>
                </a:solidFill>
              </a:rPr>
              <a:t>ДАВАТЬ ДЕТЯМ ЗНАНИЯ</a:t>
            </a:r>
            <a:r>
              <a:rPr lang="ru-RU" sz="2400" dirty="0">
                <a:solidFill>
                  <a:srgbClr val="993300"/>
                </a:solidFill>
              </a:rPr>
              <a:t>»…</a:t>
            </a:r>
            <a:r>
              <a:rPr lang="ru-RU" sz="2400" b="1" dirty="0">
                <a:solidFill>
                  <a:srgbClr val="993300"/>
                </a:solidFill>
              </a:rPr>
              <a:t> </a:t>
            </a:r>
            <a:endParaRPr lang="ru-RU" sz="2000" dirty="0">
              <a:solidFill>
                <a:srgbClr val="993300"/>
              </a:solidFill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58" y="1428736"/>
            <a:ext cx="3500462" cy="2625346"/>
          </a:xfrm>
        </p:spPr>
      </p:pic>
      <p:pic>
        <p:nvPicPr>
          <p:cNvPr id="5" name="Picture 2" descr="http://900igr.net/datai/pedagogika/Obrazovanie-v-shkole/0012-011-Obrazovanie-v-shko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500174"/>
            <a:ext cx="3723828" cy="257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i.obozrevatel.ua/9/1190764/9116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64" y="4357694"/>
            <a:ext cx="3321867" cy="2214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81738"/>
            <a:ext cx="7610937" cy="89071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Современные формы повышения квалификации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b="1" u="sng" dirty="0" smtClean="0"/>
              <a:t>самообразование </a:t>
            </a:r>
            <a:r>
              <a:rPr lang="ru-RU" dirty="0" smtClean="0"/>
              <a:t>- в целях поддержки образовательных учреждений, городских методических объединений, педагогических работников в реализации  актуальных направлений инновационной  деятельности, поддержки современных технологий организации образовательной деятельности,  обмена эффективными практиками по введению стандартов общего образования нового поколения; действует </a:t>
            </a:r>
            <a:r>
              <a:rPr lang="ru-RU" b="1" dirty="0" smtClean="0"/>
              <a:t>5 муниципальных методических ресурсных центров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21</a:t>
            </a:fld>
            <a:endParaRPr lang="ru-RU" dirty="0"/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251520" y="116632"/>
          <a:ext cx="8568952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481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594665" y="0"/>
            <a:ext cx="8229600" cy="718864"/>
          </a:xfrm>
        </p:spPr>
        <p:txBody>
          <a:bodyPr/>
          <a:lstStyle/>
          <a:p>
            <a:r>
              <a:rPr lang="ru-RU" sz="2800" b="1" i="1" dirty="0" smtClean="0">
                <a:solidFill>
                  <a:schemeClr val="tx1"/>
                </a:solidFill>
              </a:rPr>
              <a:t>Участие педагогов в конкурсном движении 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2110350267"/>
              </p:ext>
            </p:extLst>
          </p:nvPr>
        </p:nvGraphicFramePr>
        <p:xfrm>
          <a:off x="571472" y="714356"/>
          <a:ext cx="8003726" cy="3574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373820909"/>
              </p:ext>
            </p:extLst>
          </p:nvPr>
        </p:nvGraphicFramePr>
        <p:xfrm>
          <a:off x="467544" y="4437112"/>
          <a:ext cx="8147742" cy="2212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93188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052736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i="1" dirty="0" err="1" smtClean="0">
                <a:effectLst/>
              </a:rPr>
              <a:t>Востребованность</a:t>
            </a:r>
            <a:r>
              <a:rPr lang="ru-RU" sz="2800" b="1" i="1" dirty="0" smtClean="0">
                <a:effectLst/>
              </a:rPr>
              <a:t> образовательных программ </a:t>
            </a:r>
            <a:br>
              <a:rPr lang="ru-RU" sz="2800" b="1" i="1" dirty="0" smtClean="0">
                <a:effectLst/>
              </a:rPr>
            </a:br>
            <a:r>
              <a:rPr lang="ru-RU" sz="2800" b="1" i="1" dirty="0" smtClean="0">
                <a:effectLst/>
              </a:rPr>
              <a:t>ГАОУ  ДПО СО ИРО в 2017-2018 </a:t>
            </a:r>
            <a:r>
              <a:rPr lang="ru-RU" sz="2800" b="1" i="1" dirty="0" err="1" smtClean="0">
                <a:effectLst/>
              </a:rPr>
              <a:t>уч</a:t>
            </a:r>
            <a:r>
              <a:rPr lang="ru-RU" sz="2800" b="1" i="1" dirty="0" smtClean="0">
                <a:effectLst/>
              </a:rPr>
              <a:t>. году</a:t>
            </a:r>
            <a:endParaRPr lang="ru-RU" sz="2800" b="1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23</a:t>
            </a:fld>
            <a:endParaRPr lang="ru-RU" dirty="0"/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877268757"/>
              </p:ext>
            </p:extLst>
          </p:nvPr>
        </p:nvGraphicFramePr>
        <p:xfrm>
          <a:off x="395536" y="1556792"/>
          <a:ext cx="842493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19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00034" y="1643050"/>
            <a:ext cx="8229600" cy="4937760"/>
          </a:xfrm>
        </p:spPr>
        <p:txBody>
          <a:bodyPr/>
          <a:lstStyle/>
          <a:p>
            <a:r>
              <a:rPr lang="ru-RU" dirty="0" smtClean="0"/>
              <a:t>Министр просвещения РФ сообщила, что, согласно результатам исследования, компьютерами на достаточном уровне владеют лишь 16% педагогов, но при этом О. Васильева заверила, что государство намерено такую ситуацию изменить.</a:t>
            </a:r>
            <a:endParaRPr lang="ru-RU" dirty="0"/>
          </a:p>
        </p:txBody>
      </p:sp>
      <p:pic>
        <p:nvPicPr>
          <p:cNvPr id="3074" name="Picture 2" descr="https://go2.imgsmail.ru/imgpreview?key=1bf5ca35088992c5&amp;mb=imgdb_preview_14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929066"/>
            <a:ext cx="3161761" cy="2297008"/>
          </a:xfrm>
          <a:prstGeom prst="rect">
            <a:avLst/>
          </a:prstGeom>
          <a:noFill/>
        </p:spPr>
      </p:pic>
      <p:pic>
        <p:nvPicPr>
          <p:cNvPr id="3076" name="Picture 4" descr="http://informatio.ru/upload/resize_cache/iblock/8df/690_600_1/demonstratsiya_mobilnoy_elektronnoy_shkoly_na_planshe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929066"/>
            <a:ext cx="3050969" cy="2286016"/>
          </a:xfrm>
          <a:prstGeom prst="rect">
            <a:avLst/>
          </a:prstGeom>
          <a:noFill/>
        </p:spPr>
      </p:pic>
      <p:pic>
        <p:nvPicPr>
          <p:cNvPr id="3078" name="Picture 6" descr="http://gimn158ufa.ru/wp-content/uploads/2016/11/Screenshot_26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85728"/>
            <a:ext cx="2643206" cy="1108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2054634"/>
            <a:ext cx="8229600" cy="326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71578" y="281737"/>
            <a:ext cx="6868021" cy="134706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Поручение Президента </a:t>
            </a:r>
            <a:br>
              <a:rPr lang="ru-RU" b="1" dirty="0" smtClean="0"/>
            </a:br>
            <a:r>
              <a:rPr lang="ru-RU" b="1" dirty="0" smtClean="0"/>
              <a:t>Российской Федерации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(по итогам заседания Государственного совета Российской Федерации 23 декабря 2015 г.)</a:t>
            </a:r>
            <a:endParaRPr lang="ru-RU" sz="27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395536" y="1825625"/>
            <a:ext cx="6336704" cy="4351338"/>
          </a:xfrm>
        </p:spPr>
        <p:txBody>
          <a:bodyPr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Правительству Российской Федерации:</a:t>
            </a:r>
          </a:p>
          <a:p>
            <a:r>
              <a:rPr lang="ru-RU" dirty="0" smtClean="0"/>
              <a:t>обеспечить </a:t>
            </a:r>
            <a:r>
              <a:rPr lang="ru-RU" dirty="0" smtClean="0">
                <a:solidFill>
                  <a:srgbClr val="1F4E79"/>
                </a:solidFill>
              </a:rPr>
              <a:t>формирование национальной системы учительского роста</a:t>
            </a:r>
            <a:r>
              <a:rPr lang="ru-RU" dirty="0" smtClean="0"/>
              <a:t>, направленной, в частности, на установление для педагогических работников </a:t>
            </a:r>
            <a:r>
              <a:rPr lang="ru-RU" dirty="0" smtClean="0">
                <a:solidFill>
                  <a:srgbClr val="1F4E79"/>
                </a:solidFill>
              </a:rPr>
              <a:t>уровней владения профессиональными компетенциями, подтверждаемыми результатами аттестации</a:t>
            </a:r>
            <a:r>
              <a:rPr lang="ru-RU" dirty="0" smtClean="0"/>
              <a:t>, а также на учёт мнения выпускников общеобразовательных организаций, но не ранее чем через четыре года после окончания ими обучения в таких организациях, предусмотрев издание соответствующих нормативных правовых актов.</a:t>
            </a:r>
          </a:p>
          <a:p>
            <a:r>
              <a:rPr lang="ru-RU" dirty="0" smtClean="0"/>
              <a:t>Доклад – до 1 июля 2016 г., далее – ежегодно.</a:t>
            </a:r>
            <a:endParaRPr lang="ru-RU" dirty="0"/>
          </a:p>
        </p:txBody>
      </p:sp>
      <p:sp>
        <p:nvSpPr>
          <p:cNvPr id="2" name="object 2"/>
          <p:cNvSpPr/>
          <p:nvPr/>
        </p:nvSpPr>
        <p:spPr>
          <a:xfrm>
            <a:off x="6732240" y="2345110"/>
            <a:ext cx="1944216" cy="3312368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73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Концептуальные предложения формирования </a:t>
            </a:r>
            <a:r>
              <a:rPr lang="ru-RU" b="1" dirty="0" smtClean="0"/>
              <a:t>НСУР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/>
              <a:t>создать систему </a:t>
            </a:r>
            <a:r>
              <a:rPr lang="ru-RU" sz="2400" dirty="0">
                <a:solidFill>
                  <a:srgbClr val="1F4E79"/>
                </a:solidFill>
              </a:rPr>
              <a:t>стимулов для профессионального роста  учителей</a:t>
            </a:r>
            <a:r>
              <a:rPr lang="ru-RU" sz="2400" dirty="0"/>
              <a:t> на основе общефедеральной (объективной и  независимой) оценки уровня необходимой квалификации  учителей;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/>
              <a:t>установить единые для Российской Федерации </a:t>
            </a:r>
            <a:r>
              <a:rPr lang="ru-RU" sz="2400" dirty="0" smtClean="0">
                <a:solidFill>
                  <a:srgbClr val="1F4E79"/>
                </a:solidFill>
              </a:rPr>
              <a:t>требования к  уровневому профессиональному квалификационному испытанию  </a:t>
            </a:r>
            <a:r>
              <a:rPr lang="ru-RU" sz="2400" dirty="0" smtClean="0"/>
              <a:t>(</a:t>
            </a:r>
            <a:r>
              <a:rPr lang="ru-RU" sz="2400" dirty="0"/>
              <a:t>аттестации</a:t>
            </a:r>
            <a:r>
              <a:rPr lang="ru-RU" sz="2400" dirty="0" smtClean="0"/>
              <a:t>);</a:t>
            </a:r>
            <a:endParaRPr lang="ru-RU" sz="2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400" dirty="0"/>
              <a:t>создать систему </a:t>
            </a:r>
            <a:r>
              <a:rPr lang="ru-RU" sz="2400" dirty="0">
                <a:solidFill>
                  <a:srgbClr val="1F4E79"/>
                </a:solidFill>
              </a:rPr>
              <a:t>учительских должностей </a:t>
            </a:r>
            <a:r>
              <a:rPr lang="ru-RU" sz="2400" dirty="0"/>
              <a:t>как государственный  механизм карьерного роста учителя без ухода из профессии,  подготовив соответствующие изменения (новую редакцию)  Профессионального стандарта педагога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8239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Проект горизонтальной и вертикальной карьеры педагога в рамках НСУР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4" t="2172" r="486"/>
          <a:stretch/>
        </p:blipFill>
        <p:spPr bwMode="auto">
          <a:xfrm>
            <a:off x="50800" y="1885950"/>
            <a:ext cx="9048750" cy="384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6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000" b="1" dirty="0"/>
              <a:t>Проект-схема новой модели аттестации</a:t>
            </a:r>
            <a:endParaRPr sz="3000" b="1" dirty="0"/>
          </a:p>
        </p:txBody>
      </p:sp>
      <p:sp>
        <p:nvSpPr>
          <p:cNvPr id="7" name="object 7"/>
          <p:cNvSpPr/>
          <p:nvPr/>
        </p:nvSpPr>
        <p:spPr>
          <a:xfrm>
            <a:off x="179512" y="1225466"/>
            <a:ext cx="8718742" cy="5083854"/>
          </a:xfrm>
          <a:prstGeom prst="rect">
            <a:avLst/>
          </a:prstGeom>
          <a:blipFill>
            <a:blip r:embed="rId3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795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/>
              <a:t>Общее количество работников системы образования городского округа Красноуфимск</a:t>
            </a:r>
            <a:endParaRPr lang="ru-RU" sz="24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31854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2040252"/>
                <a:gridCol w="1571636"/>
                <a:gridCol w="1571636"/>
                <a:gridCol w="1400156"/>
              </a:tblGrid>
              <a:tr h="96043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Количество работников</a:t>
                      </a:r>
                      <a:endParaRPr lang="ru-RU" sz="1600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Общеобразовательные учреждения</a:t>
                      </a:r>
                      <a:endParaRPr lang="ru-RU" sz="1400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Дошкольные образовательные учреждения</a:t>
                      </a:r>
                      <a:endParaRPr lang="ru-RU" sz="1400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Учреждения дополнительного образования</a:t>
                      </a:r>
                      <a:endParaRPr lang="ru-RU" sz="1400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Всего </a:t>
                      </a:r>
                      <a:endParaRPr lang="ru-RU" sz="1600" dirty="0"/>
                    </a:p>
                  </a:txBody>
                  <a:tcPr marL="95416" marR="95416"/>
                </a:tc>
              </a:tr>
              <a:tr h="857256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Общее количество (чел.)</a:t>
                      </a:r>
                      <a:endParaRPr lang="ru-RU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483</a:t>
                      </a:r>
                      <a:endParaRPr lang="ru-RU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827</a:t>
                      </a:r>
                      <a:endParaRPr lang="ru-RU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119</a:t>
                      </a:r>
                      <a:endParaRPr lang="ru-RU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1429</a:t>
                      </a:r>
                      <a:endParaRPr lang="ru-RU" dirty="0"/>
                    </a:p>
                  </a:txBody>
                  <a:tcPr marL="95416" marR="95416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из них педагогических/ руководящих работников (чел.)</a:t>
                      </a:r>
                      <a:endParaRPr lang="ru-RU" sz="1600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296/23</a:t>
                      </a:r>
                      <a:endParaRPr lang="ru-RU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302/33</a:t>
                      </a:r>
                      <a:endParaRPr lang="ru-RU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63/9</a:t>
                      </a:r>
                      <a:endParaRPr lang="ru-RU" dirty="0"/>
                    </a:p>
                  </a:txBody>
                  <a:tcPr marL="95416" marR="95416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661/65</a:t>
                      </a:r>
                      <a:endParaRPr lang="ru-RU" dirty="0"/>
                    </a:p>
                  </a:txBody>
                  <a:tcPr marL="95416" marR="95416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8001056" cy="5676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92636093"/>
              </p:ext>
            </p:extLst>
          </p:nvPr>
        </p:nvGraphicFramePr>
        <p:xfrm>
          <a:off x="107504" y="1142614"/>
          <a:ext cx="8856984" cy="4912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43808" y="2350621"/>
            <a:ext cx="2158476" cy="646331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Ведущий учитель </a:t>
            </a:r>
          </a:p>
          <a:p>
            <a:pPr algn="ctr"/>
            <a:r>
              <a:rPr lang="ru-RU" dirty="0" smtClean="0">
                <a:cs typeface="Times New Roman" panose="02020603050405020304" pitchFamily="18" charset="0"/>
              </a:rPr>
              <a:t>(учитель-наставник)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6065" y="1780383"/>
            <a:ext cx="550151" cy="707886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4000" dirty="0" smtClean="0">
                <a:cs typeface="Times New Roman" panose="02020603050405020304" pitchFamily="18" charset="0"/>
              </a:rPr>
              <a:t>…</a:t>
            </a:r>
            <a:endParaRPr lang="ru-RU" sz="4000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2924944"/>
            <a:ext cx="2164710" cy="646331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Старший учитель </a:t>
            </a:r>
          </a:p>
          <a:p>
            <a:pPr algn="ctr"/>
            <a:r>
              <a:rPr lang="ru-RU" dirty="0" smtClean="0">
                <a:cs typeface="Times New Roman" panose="02020603050405020304" pitchFamily="18" charset="0"/>
              </a:rPr>
              <a:t>(первой категории)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7162" y="3763729"/>
            <a:ext cx="1036566" cy="369332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Учитель 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96" y="4653136"/>
            <a:ext cx="1296144" cy="369332"/>
          </a:xfrm>
          <a:prstGeom prst="rect">
            <a:avLst/>
          </a:prstGeom>
          <a:solidFill>
            <a:srgbClr val="FFFFFF">
              <a:alpha val="54902"/>
            </a:srgb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ru-RU" dirty="0" smtClean="0">
                <a:cs typeface="Times New Roman" panose="02020603050405020304" pitchFamily="18" charset="0"/>
              </a:rPr>
              <a:t>Студент вуза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21" name="Половина рамки 20"/>
          <p:cNvSpPr/>
          <p:nvPr/>
        </p:nvSpPr>
        <p:spPr>
          <a:xfrm rot="16200000">
            <a:off x="4921983" y="1596974"/>
            <a:ext cx="1460274" cy="6624736"/>
          </a:xfrm>
          <a:prstGeom prst="halfFrame">
            <a:avLst>
              <a:gd name="adj1" fmla="val 19152"/>
              <a:gd name="adj2" fmla="val 43140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Система </a:t>
            </a:r>
            <a:r>
              <a:rPr lang="ru-RU" sz="2400" dirty="0">
                <a:solidFill>
                  <a:schemeClr val="bg1"/>
                </a:solidFill>
                <a:cs typeface="Times New Roman" panose="02020603050405020304" pitchFamily="18" charset="0"/>
              </a:rPr>
              <a:t>повышения квалификации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00867" y="5733256"/>
            <a:ext cx="7847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1F4E79"/>
                </a:solidFill>
                <a:cs typeface="Times New Roman" panose="02020603050405020304" pitchFamily="18" charset="0"/>
              </a:rPr>
              <a:t>Интеграция действий различных уровней управления образованием, </a:t>
            </a:r>
          </a:p>
          <a:p>
            <a:pPr algn="ctr"/>
            <a:r>
              <a:rPr lang="ru-RU" sz="2000" dirty="0" smtClean="0">
                <a:solidFill>
                  <a:srgbClr val="1F4E79"/>
                </a:solidFill>
                <a:cs typeface="Times New Roman" panose="02020603050405020304" pitchFamily="18" charset="0"/>
              </a:rPr>
              <a:t>служб, институтов системы образования</a:t>
            </a:r>
            <a:endParaRPr lang="ru-RU" sz="2000" dirty="0">
              <a:solidFill>
                <a:srgbClr val="1F4E79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b="1" dirty="0"/>
              <a:t>Профессиональное становление и развитие педагога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60046" y="4583082"/>
            <a:ext cx="2892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1F4E79"/>
                </a:solidFill>
                <a:cs typeface="Times New Roman" panose="02020603050405020304" pitchFamily="18" charset="0"/>
              </a:rPr>
              <a:t>Самообразование </a:t>
            </a:r>
            <a:r>
              <a:rPr lang="ru-RU" dirty="0" smtClean="0">
                <a:solidFill>
                  <a:srgbClr val="1F4E79"/>
                </a:solidFill>
                <a:cs typeface="Times New Roman" panose="02020603050405020304" pitchFamily="18" charset="0"/>
              </a:rPr>
              <a:t>педагога</a:t>
            </a:r>
            <a:endParaRPr lang="ru-RU" dirty="0">
              <a:solidFill>
                <a:srgbClr val="1F4E7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27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72" name="Прямая со стрелкой 2071"/>
          <p:cNvCxnSpPr>
            <a:endCxn id="4" idx="0"/>
          </p:cNvCxnSpPr>
          <p:nvPr/>
        </p:nvCxnSpPr>
        <p:spPr>
          <a:xfrm flipH="1">
            <a:off x="1710719" y="846747"/>
            <a:ext cx="399034" cy="593962"/>
          </a:xfrm>
          <a:prstGeom prst="straightConnector1">
            <a:avLst/>
          </a:prstGeom>
          <a:ln w="19050">
            <a:solidFill>
              <a:srgbClr val="1F4E79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074" name="Прямая со стрелкой 2073"/>
          <p:cNvCxnSpPr>
            <a:endCxn id="28" idx="0"/>
          </p:cNvCxnSpPr>
          <p:nvPr/>
        </p:nvCxnSpPr>
        <p:spPr>
          <a:xfrm>
            <a:off x="6620382" y="837950"/>
            <a:ext cx="393250" cy="602759"/>
          </a:xfrm>
          <a:prstGeom prst="straightConnector1">
            <a:avLst/>
          </a:prstGeom>
          <a:ln w="19050">
            <a:solidFill>
              <a:srgbClr val="1F4E79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03572" y="1440709"/>
            <a:ext cx="2814293" cy="1368150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Использование отчетов </a:t>
            </a: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о результатах </a:t>
            </a:r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оценочных </a:t>
            </a: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процедур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9286" y="379846"/>
            <a:ext cx="7132888" cy="695560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cs typeface="Times New Roman" panose="02020603050405020304" pitchFamily="18" charset="0"/>
              </a:rPr>
              <a:t>Обеспечение профессионального роста учителей на основании объективных результатов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83784" y="1440709"/>
            <a:ext cx="3859696" cy="1368151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Учет  профессиональных дефицитов, выявленных в ходе анализа аттестационных материалов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65498" y="2932765"/>
            <a:ext cx="3859696" cy="580079"/>
          </a:xfrm>
          <a:prstGeom prst="rect">
            <a:avLst/>
          </a:prstGeom>
          <a:solidFill>
            <a:srgbClr val="B4C7E7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Аналитические продукты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049" name="Прямоугольник 2048"/>
          <p:cNvSpPr/>
          <p:nvPr/>
        </p:nvSpPr>
        <p:spPr>
          <a:xfrm>
            <a:off x="5364087" y="3927740"/>
            <a:ext cx="3582841" cy="687992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Выделение зон низкого и высокого качества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051" name="Прямоугольник 2050"/>
          <p:cNvSpPr/>
          <p:nvPr/>
        </p:nvSpPr>
        <p:spPr>
          <a:xfrm>
            <a:off x="5364087" y="4900664"/>
            <a:ext cx="3582842" cy="703266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Разработка соответствующих ДПП (ПК) или их модулей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052" name="Прямоугольник 2051"/>
          <p:cNvSpPr/>
          <p:nvPr/>
        </p:nvSpPr>
        <p:spPr>
          <a:xfrm>
            <a:off x="5374661" y="5888863"/>
            <a:ext cx="3579458" cy="457200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Набор целевых групп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2064" name="Прямая со стрелкой 2063"/>
          <p:cNvCxnSpPr>
            <a:stCxn id="2049" idx="2"/>
            <a:endCxn id="2051" idx="0"/>
          </p:cNvCxnSpPr>
          <p:nvPr/>
        </p:nvCxnSpPr>
        <p:spPr>
          <a:xfrm>
            <a:off x="7155508" y="4615732"/>
            <a:ext cx="0" cy="284932"/>
          </a:xfrm>
          <a:prstGeom prst="straightConnector1">
            <a:avLst/>
          </a:prstGeom>
          <a:ln w="19050">
            <a:solidFill>
              <a:srgbClr val="1F4E79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2066" name="Прямая со стрелкой 2065"/>
          <p:cNvCxnSpPr>
            <a:stCxn id="2051" idx="2"/>
            <a:endCxn id="2052" idx="0"/>
          </p:cNvCxnSpPr>
          <p:nvPr/>
        </p:nvCxnSpPr>
        <p:spPr>
          <a:xfrm>
            <a:off x="7155508" y="5603930"/>
            <a:ext cx="8882" cy="284933"/>
          </a:xfrm>
          <a:prstGeom prst="straightConnector1">
            <a:avLst/>
          </a:prstGeom>
          <a:ln w="19050">
            <a:solidFill>
              <a:srgbClr val="1F4E79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cxnSp>
        <p:nvCxnSpPr>
          <p:cNvPr id="17" name="Соединительная линия уступом 16"/>
          <p:cNvCxnSpPr>
            <a:stCxn id="31" idx="3"/>
            <a:endCxn id="2049" idx="0"/>
          </p:cNvCxnSpPr>
          <p:nvPr/>
        </p:nvCxnSpPr>
        <p:spPr>
          <a:xfrm>
            <a:off x="6625194" y="3222805"/>
            <a:ext cx="530314" cy="704935"/>
          </a:xfrm>
          <a:prstGeom prst="bentConnector2">
            <a:avLst/>
          </a:prstGeom>
          <a:ln w="19050">
            <a:solidFill>
              <a:srgbClr val="1F4E79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pic>
        <p:nvPicPr>
          <p:cNvPr id="15362" name="Picture 2" descr="http://vrach365.ru/images/article/croppedtop/718-400/2017/03/shkola-deti-i-uchite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71942"/>
            <a:ext cx="4585248" cy="255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04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9734" y="4254612"/>
            <a:ext cx="2493709" cy="1584175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Развитие иноязычной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коммуникативной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компетенции </a:t>
            </a: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учителя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176" y="4254612"/>
            <a:ext cx="1150806" cy="1107116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Прямоугольник 7"/>
          <p:cNvSpPr/>
          <p:nvPr/>
        </p:nvSpPr>
        <p:spPr>
          <a:xfrm>
            <a:off x="104082" y="2854813"/>
            <a:ext cx="4035870" cy="1095146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Развитие </a:t>
            </a: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методической компетенции учителя, внедрение современных технологий обучения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1990" y="1251502"/>
            <a:ext cx="3274873" cy="1177587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Диагностика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профессиональных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проблемных зон</a:t>
            </a:r>
          </a:p>
          <a:p>
            <a:pPr algn="ctr"/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учителей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334" y="2854811"/>
            <a:ext cx="1047746" cy="1095147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4013715" y="4254612"/>
            <a:ext cx="4836940" cy="2126716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Модернизация содержания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бучения: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- усиление </a:t>
            </a:r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предметной </a:t>
            </a: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составляющей;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- внедрение </a:t>
            </a:r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курса </a:t>
            </a: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по современным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подходам к оцениванию учебных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cs typeface="Times New Roman" panose="02020603050405020304" pitchFamily="18" charset="0"/>
              </a:rPr>
              <a:t>достижений обучающихся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36096" y="2854811"/>
            <a:ext cx="3412299" cy="1095147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Практикоориентированность</a:t>
            </a:r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 педагогического образования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54165" y="1251502"/>
            <a:ext cx="3994230" cy="1177587"/>
          </a:xfrm>
          <a:prstGeom prst="rect">
            <a:avLst/>
          </a:prstGeom>
          <a:solidFill>
            <a:srgbClr val="DFE7F5"/>
          </a:solidFill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Построение индивидуальной траектории повышения квалификации учителя</a:t>
            </a:r>
            <a:endParaRPr lang="ru-RU" sz="20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9713" y="1251502"/>
            <a:ext cx="1096303" cy="117758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202040" cy="89071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Задачи системы повышения квалификации учителей и подготовки педагогических </a:t>
            </a:r>
            <a:r>
              <a:rPr lang="ru-RU" sz="2400" b="1" dirty="0" smtClean="0">
                <a:solidFill>
                  <a:schemeClr val="tx1"/>
                </a:solidFill>
              </a:rPr>
              <a:t>кадров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2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42976" y="1000108"/>
            <a:ext cx="6858000" cy="1898977"/>
          </a:xfrm>
        </p:spPr>
        <p:txBody>
          <a:bodyPr/>
          <a:lstStyle/>
          <a:p>
            <a:pPr marL="0" indent="0" algn="ctr"/>
            <a:r>
              <a:rPr lang="ru-RU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Успешного </a:t>
            </a:r>
            <a:br>
              <a:rPr lang="ru-RU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учебного года! </a:t>
            </a:r>
            <a:endParaRPr lang="ru-RU" sz="4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ru-RU" dirty="0"/>
          </a:p>
        </p:txBody>
      </p:sp>
      <p:pic>
        <p:nvPicPr>
          <p:cNvPr id="6" name="Picture 7" descr="C:\Users\garibyants_yu\Desktop\C41-17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3714752"/>
            <a:ext cx="276066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72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Доля педагогов, имеющих высшее педагогическое  образование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Доля педагогов, имеющих квалификационные категории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Доля педагогов, аттестованных в 2017 году</a:t>
            </a:r>
            <a:endParaRPr lang="ru-RU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357166"/>
            <a:ext cx="7886700" cy="4351338"/>
          </a:xfrm>
        </p:spPr>
        <p:txBody>
          <a:bodyPr/>
          <a:lstStyle/>
          <a:p>
            <a:r>
              <a:rPr lang="ru-RU" dirty="0" smtClean="0"/>
              <a:t>Приказом Министра общего и профессионального образования от 8 февраля 2016 года № 41-Д на базе ГАОУ ДПО СО "Институт развития образования" создано региональное учебно-методическое объединение в системе общего образования Свердловской области</a:t>
            </a:r>
          </a:p>
          <a:p>
            <a:endParaRPr lang="ru-RU" dirty="0"/>
          </a:p>
        </p:txBody>
      </p:sp>
      <p:pic>
        <p:nvPicPr>
          <p:cNvPr id="1026" name="Picture 2" descr="C:\Users\User\Desktop\bez-imeni-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000090"/>
            <a:ext cx="4262442" cy="2843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571472" y="428604"/>
            <a:ext cx="7886700" cy="4351338"/>
          </a:xfrm>
        </p:spPr>
        <p:txBody>
          <a:bodyPr/>
          <a:lstStyle/>
          <a:p>
            <a:r>
              <a:rPr lang="ru-RU" dirty="0" smtClean="0"/>
              <a:t>Доля  педагогических работников образовательных </a:t>
            </a:r>
            <a:r>
              <a:rPr lang="ru-RU" dirty="0"/>
              <a:t>организаций  </a:t>
            </a:r>
            <a:r>
              <a:rPr lang="ru-RU" dirty="0" smtClean="0"/>
              <a:t>в </a:t>
            </a:r>
            <a:r>
              <a:rPr lang="ru-RU" dirty="0"/>
              <a:t>Свердловской </a:t>
            </a:r>
            <a:r>
              <a:rPr lang="ru-RU" dirty="0" smtClean="0"/>
              <a:t>области:</a:t>
            </a:r>
          </a:p>
          <a:p>
            <a:r>
              <a:rPr lang="ru-RU" dirty="0" smtClean="0"/>
              <a:t> в возрасте   50 лет  и старше -</a:t>
            </a:r>
            <a:r>
              <a:rPr lang="ru-RU" b="1" dirty="0" smtClean="0"/>
              <a:t>36,1%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в возрасте до 35 лет – </a:t>
            </a:r>
            <a:r>
              <a:rPr lang="ru-RU" b="1" dirty="0" smtClean="0"/>
              <a:t>24,0%.</a:t>
            </a:r>
          </a:p>
          <a:p>
            <a:r>
              <a:rPr lang="ru-RU" dirty="0" smtClean="0"/>
              <a:t>В городском округе Красноуфимск в возрасте 50 лет  и старше -</a:t>
            </a:r>
            <a:r>
              <a:rPr lang="ru-RU" b="1" dirty="0" smtClean="0"/>
              <a:t>37%</a:t>
            </a:r>
            <a:r>
              <a:rPr lang="ru-RU" dirty="0" smtClean="0"/>
              <a:t>, в возрасте до 35 лет – </a:t>
            </a:r>
            <a:r>
              <a:rPr lang="ru-RU" b="1" dirty="0" smtClean="0"/>
              <a:t>23,6%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3903" r="3780" b="4555"/>
          <a:stretch>
            <a:fillRect/>
          </a:stretch>
        </p:blipFill>
        <p:spPr bwMode="auto">
          <a:xfrm>
            <a:off x="4487906" y="3429000"/>
            <a:ext cx="3941714" cy="279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282" y="3429000"/>
            <a:ext cx="4070792" cy="2723049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3429000"/>
            <a:ext cx="4070792" cy="2723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4414" y="285728"/>
            <a:ext cx="6867525" cy="8921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b="1" dirty="0" smtClean="0"/>
              <a:t>Доля педагогов в разрезе возрастных</a:t>
            </a: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b="1" dirty="0" smtClean="0"/>
              <a:t>групп</a:t>
            </a:r>
            <a:endParaRPr lang="ru-RU" b="1" dirty="0"/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2702</TotalTime>
  <Words>1489</Words>
  <Application>Microsoft Office PowerPoint</Application>
  <PresentationFormat>Экран (4:3)</PresentationFormat>
  <Paragraphs>209</Paragraphs>
  <Slides>34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3" baseType="lpstr">
      <vt:lpstr>Arial Unicode MS</vt:lpstr>
      <vt:lpstr>Bookman Old Style</vt:lpstr>
      <vt:lpstr>Calibri</vt:lpstr>
      <vt:lpstr>Cambria</vt:lpstr>
      <vt:lpstr>Gill Sans MT</vt:lpstr>
      <vt:lpstr>Times New Roman</vt:lpstr>
      <vt:lpstr>Wingdings</vt:lpstr>
      <vt:lpstr>Wingdings 3</vt:lpstr>
      <vt:lpstr>Начальная</vt:lpstr>
      <vt:lpstr>Проектные предложения по обеспечению учительского роста в системе образования  городского округа Красноуфимск</vt:lpstr>
      <vt:lpstr> - В чём смысл вашей профессии?   - «ДАВАТЬ ДЕТЯМ ЗНАНИЯ»… </vt:lpstr>
      <vt:lpstr>Общее количество работников системы образования городского округа Красноуфимск</vt:lpstr>
      <vt:lpstr>Доля педагогов, имеющих высшее педагогическое  образование</vt:lpstr>
      <vt:lpstr>Доля педагогов, имеющих квалификационные категории</vt:lpstr>
      <vt:lpstr>Доля педагогов, аттестованных в 2017 году</vt:lpstr>
      <vt:lpstr>Презентация PowerPoint</vt:lpstr>
      <vt:lpstr>Презентация PowerPoint</vt:lpstr>
      <vt:lpstr>Доля педагогов в разрезе возрастных групп</vt:lpstr>
      <vt:lpstr>Количество молодых специалистов</vt:lpstr>
      <vt:lpstr>Знак отличия «За наставничество» основание для присвоения звания  «Ветеран труда»</vt:lpstr>
      <vt:lpstr>Профессиональный конкурс молодых педагогов  «Начало» - 2017 г. </vt:lpstr>
      <vt:lpstr>      Целевое обучение</vt:lpstr>
      <vt:lpstr>      Целевое обучение</vt:lpstr>
      <vt:lpstr>Нагрузка учителей сельской школы</vt:lpstr>
      <vt:lpstr>Презентация PowerPoint</vt:lpstr>
      <vt:lpstr>Современные формы повышения квалификации</vt:lpstr>
      <vt:lpstr>Современные формы повышения квалификации</vt:lpstr>
      <vt:lpstr>Современные формы повышения квалификации</vt:lpstr>
      <vt:lpstr>Современные формы повышения квалификации</vt:lpstr>
      <vt:lpstr>Презентация PowerPoint</vt:lpstr>
      <vt:lpstr>Участие педагогов в конкурсном движении </vt:lpstr>
      <vt:lpstr>Востребованность образовательных программ  ГАОУ  ДПО СО ИРО в 2017-2018 уч. году</vt:lpstr>
      <vt:lpstr>Презентация PowerPoint</vt:lpstr>
      <vt:lpstr>Презентация PowerPoint</vt:lpstr>
      <vt:lpstr>Поручение Президента  Российской Федерации (по итогам заседания Государственного совета Российской Федерации 23 декабря 2015 г.)</vt:lpstr>
      <vt:lpstr>Концептуальные предложения формирования НСУР</vt:lpstr>
      <vt:lpstr>Проект горизонтальной и вертикальной карьеры педагога в рамках НСУР</vt:lpstr>
      <vt:lpstr>Проект-схема новой модели аттестации</vt:lpstr>
      <vt:lpstr>Презентация PowerPoint</vt:lpstr>
      <vt:lpstr>Профессиональное становление и развитие педагога </vt:lpstr>
      <vt:lpstr>Презентация PowerPoint</vt:lpstr>
      <vt:lpstr>Задачи системы повышения квалификации учителей и подготовки педагогических кадров</vt:lpstr>
      <vt:lpstr>Успешного  учебного года!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User</cp:lastModifiedBy>
  <cp:revision>210</cp:revision>
  <cp:lastPrinted>2017-08-23T14:31:49Z</cp:lastPrinted>
  <dcterms:created xsi:type="dcterms:W3CDTF">2017-08-16T12:20:47Z</dcterms:created>
  <dcterms:modified xsi:type="dcterms:W3CDTF">2019-09-19T03:56:05Z</dcterms:modified>
</cp:coreProperties>
</file>